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4"/>
  </p:notesMasterIdLst>
  <p:handoutMasterIdLst>
    <p:handoutMasterId r:id="rId15"/>
  </p:handoutMasterIdLst>
  <p:sldIdLst>
    <p:sldId id="256" r:id="rId5"/>
    <p:sldId id="267" r:id="rId6"/>
    <p:sldId id="271" r:id="rId7"/>
    <p:sldId id="277" r:id="rId8"/>
    <p:sldId id="268" r:id="rId9"/>
    <p:sldId id="278" r:id="rId10"/>
    <p:sldId id="279" r:id="rId11"/>
    <p:sldId id="275" r:id="rId12"/>
    <p:sldId id="28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849C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60" autoAdjust="0"/>
    <p:restoredTop sz="94641" autoAdjust="0"/>
  </p:normalViewPr>
  <p:slideViewPr>
    <p:cSldViewPr snapToGrid="0">
      <p:cViewPr varScale="1">
        <p:scale>
          <a:sx n="69" d="100"/>
          <a:sy n="69" d="100"/>
        </p:scale>
        <p:origin x="780" y="4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2" d="100"/>
          <a:sy n="62" d="100"/>
        </p:scale>
        <p:origin x="3154"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2.jpeg"/><Relationship Id="rId4" Type="http://schemas.openxmlformats.org/officeDocument/2006/relationships/image" Target="../media/image5.png"/></Relationships>
</file>

<file path=ppt/diagrams/_rels/drawing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2.jpeg"/><Relationship Id="rId4"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custT="1"/>
      <dgm:spPr/>
      <dgm:t>
        <a:bodyPr/>
        <a:lstStyle/>
        <a:p>
          <a:pPr algn="ctr">
            <a:lnSpc>
              <a:spcPct val="100000"/>
            </a:lnSpc>
            <a:defRPr b="1" spc="20">
              <a:latin typeface="+mj-lt"/>
            </a:defRPr>
          </a:pPr>
          <a:r>
            <a:rPr lang="en-US" sz="2000" b="1" dirty="0">
              <a:solidFill>
                <a:schemeClr val="accent5"/>
              </a:solidFill>
            </a:rPr>
            <a:t>AMARA</a:t>
          </a:r>
        </a:p>
        <a:p>
          <a:pPr algn="ctr">
            <a:lnSpc>
              <a:spcPct val="100000"/>
            </a:lnSpc>
            <a:defRPr b="1" spc="20">
              <a:latin typeface="+mj-lt"/>
            </a:defRPr>
          </a:pPr>
          <a:r>
            <a:rPr lang="en-US" sz="2000" b="1" dirty="0">
              <a:solidFill>
                <a:schemeClr val="accent5"/>
              </a:solidFill>
              <a:latin typeface="+mn-lt"/>
            </a:rPr>
            <a:t>Front/End Developer</a:t>
          </a:r>
          <a:endParaRPr lang="en-US" sz="1600" b="0" dirty="0">
            <a:solidFill>
              <a:sysClr val="windowText" lastClr="000000"/>
            </a:solidFill>
            <a:latin typeface="+mn-lt"/>
          </a:endParaRP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custT="1"/>
      <dgm:spPr/>
      <dgm:t>
        <a:bodyPr/>
        <a:lstStyle/>
        <a:p>
          <a:pPr algn="ctr">
            <a:lnSpc>
              <a:spcPct val="100000"/>
            </a:lnSpc>
            <a:defRPr b="1" spc="20">
              <a:latin typeface="+mj-lt"/>
            </a:defRPr>
          </a:pPr>
          <a:r>
            <a:rPr lang="en-US" sz="2000" b="1" dirty="0">
              <a:solidFill>
                <a:schemeClr val="accent5"/>
              </a:solidFill>
            </a:rPr>
            <a:t>HARSHITA</a:t>
          </a:r>
        </a:p>
        <a:p>
          <a:pPr algn="ctr">
            <a:lnSpc>
              <a:spcPct val="100000"/>
            </a:lnSpc>
            <a:defRPr b="1" spc="20">
              <a:latin typeface="+mj-lt"/>
            </a:defRPr>
          </a:pPr>
          <a:r>
            <a:rPr lang="en-US" sz="2000" b="1" dirty="0">
              <a:solidFill>
                <a:schemeClr val="accent5"/>
              </a:solidFill>
              <a:latin typeface="+mn-lt"/>
            </a:rPr>
            <a:t>Front/End Developer</a:t>
          </a:r>
          <a:endParaRPr lang="en-US" sz="2000" b="1" dirty="0">
            <a:solidFill>
              <a:schemeClr val="accent5"/>
            </a:solidFill>
          </a:endParaRPr>
        </a:p>
        <a:p>
          <a:pPr algn="ctr">
            <a:lnSpc>
              <a:spcPct val="100000"/>
            </a:lnSpc>
            <a:defRPr b="1" spc="20">
              <a:latin typeface="+mj-lt"/>
            </a:defRPr>
          </a:pPr>
          <a:endParaRPr lang="en-US" sz="2000" b="1" dirty="0">
            <a:solidFill>
              <a:schemeClr val="accent5"/>
            </a:solidFill>
          </a:endParaRPr>
        </a:p>
        <a:p>
          <a:pPr algn="ctr">
            <a:lnSpc>
              <a:spcPct val="100000"/>
            </a:lnSpc>
            <a:defRPr b="1" spc="20">
              <a:latin typeface="+mj-lt"/>
            </a:defRPr>
          </a:pPr>
          <a:endParaRPr lang="en-US" sz="1600" b="0" dirty="0">
            <a:solidFill>
              <a:schemeClr val="tx1"/>
            </a:solidFill>
            <a:latin typeface="+mn-lt"/>
          </a:endParaRP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custT="1"/>
      <dgm:spPr/>
      <dgm:t>
        <a:bodyPr/>
        <a:lstStyle/>
        <a:p>
          <a:pPr algn="ctr">
            <a:lnSpc>
              <a:spcPct val="100000"/>
            </a:lnSpc>
            <a:defRPr b="1" spc="20">
              <a:latin typeface="+mj-lt"/>
            </a:defRPr>
          </a:pPr>
          <a:r>
            <a:rPr lang="en-US" sz="2000" b="1" dirty="0">
              <a:solidFill>
                <a:schemeClr val="accent5"/>
              </a:solidFill>
            </a:rPr>
            <a:t>SAIMA</a:t>
          </a:r>
        </a:p>
        <a:p>
          <a:pPr algn="ctr">
            <a:lnSpc>
              <a:spcPct val="100000"/>
            </a:lnSpc>
            <a:defRPr b="1" spc="20">
              <a:latin typeface="+mj-lt"/>
            </a:defRPr>
          </a:pPr>
          <a:r>
            <a:rPr lang="en-US" sz="2000" b="1" dirty="0">
              <a:solidFill>
                <a:schemeClr val="accent5"/>
              </a:solidFill>
              <a:latin typeface="+mn-lt"/>
            </a:rPr>
            <a:t>Front/End Developer</a:t>
          </a:r>
          <a:endParaRPr lang="en-US" sz="1600" b="0" dirty="0">
            <a:solidFill>
              <a:schemeClr val="tx1"/>
            </a:solidFill>
            <a:latin typeface="+mn-lt"/>
          </a:endParaRP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custT="1"/>
      <dgm:spPr/>
      <dgm:t>
        <a:bodyPr/>
        <a:lstStyle/>
        <a:p>
          <a:pPr algn="ctr">
            <a:lnSpc>
              <a:spcPct val="100000"/>
            </a:lnSpc>
            <a:defRPr b="1" spc="20">
              <a:latin typeface="+mj-lt"/>
            </a:defRPr>
          </a:pPr>
          <a:r>
            <a:rPr lang="en-US" sz="2000" b="1" dirty="0">
              <a:solidFill>
                <a:schemeClr val="accent5"/>
              </a:solidFill>
            </a:rPr>
            <a:t>ANJALI</a:t>
          </a:r>
        </a:p>
        <a:p>
          <a:pPr algn="ctr">
            <a:lnSpc>
              <a:spcPct val="100000"/>
            </a:lnSpc>
            <a:defRPr b="1" spc="20">
              <a:latin typeface="+mj-lt"/>
            </a:defRPr>
          </a:pPr>
          <a:r>
            <a:rPr lang="en-US" sz="2000" b="1" dirty="0">
              <a:solidFill>
                <a:schemeClr val="accent5"/>
              </a:solidFill>
              <a:latin typeface="+mn-lt"/>
            </a:rPr>
            <a:t>UX Designer</a:t>
          </a:r>
          <a:endParaRPr lang="en-US" sz="1600" b="0" dirty="0">
            <a:solidFill>
              <a:schemeClr val="tx1"/>
            </a:solidFill>
            <a:latin typeface="+mn-lt"/>
          </a:endParaRP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23193" custScaleY="123193"/>
      <dgm:spPr>
        <a:prstGeom prst="rect">
          <a:avLst/>
        </a:prstGeom>
        <a:blipFill rotWithShape="1">
          <a:blip xmlns:r="http://schemas.openxmlformats.org/officeDocument/2006/relationships" r:embed="rId1"/>
          <a:srcRect/>
          <a:stretch>
            <a:fillRect t="-2000" b="-2000"/>
          </a:stretch>
        </a:blipFill>
        <a:ln>
          <a:noFill/>
        </a:ln>
      </dgm:spPr>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23193" custScaleY="123193"/>
      <dgm:spPr>
        <a:prstGeom prst="rect">
          <a:avLst/>
        </a:prstGeom>
        <a:blipFill rotWithShape="1">
          <a:blip xmlns:r="http://schemas.openxmlformats.org/officeDocument/2006/relationships" r:embed="rId2"/>
          <a:srcRect/>
          <a:stretch>
            <a:fillRect t="-25000" b="-25000"/>
          </a:stretch>
        </a:blipFill>
        <a:ln>
          <a:noFill/>
        </a:ln>
      </dgm:spPr>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X="3044" custLinFactNeighborY="9271">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23193" custScaleY="123193"/>
      <dgm:spPr>
        <a:prstGeom prst="rect">
          <a:avLst/>
        </a:prstGeom>
        <a:blipFill rotWithShape="1">
          <a:blip xmlns:r="http://schemas.openxmlformats.org/officeDocument/2006/relationships" r:embed="rId3"/>
          <a:srcRect/>
          <a:stretch>
            <a:fillRect/>
          </a:stretch>
        </a:blipFill>
        <a:ln>
          <a:noFill/>
        </a:ln>
      </dgm:spPr>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X="3043" custLinFactNeighborY="12138">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23193" custScaleY="123193"/>
      <dgm:spPr>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28000" b="-28000"/>
          </a:stretch>
        </a:blipFill>
        <a:ln>
          <a:noFill/>
        </a:ln>
      </dgm:spPr>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X="0" custLinFactNeighborY="92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115462" y="643940"/>
          <a:ext cx="2074446" cy="2074446"/>
        </a:xfrm>
        <a:prstGeom prst="rect">
          <a:avLst/>
        </a:prstGeom>
        <a:blipFill rotWithShape="1">
          <a:blip xmlns:r="http://schemas.openxmlformats.org/officeDocument/2006/relationships" r:embed="rId1"/>
          <a:srcRect/>
          <a:stretch>
            <a:fillRect t="-2000" b="-2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14686" y="2933093"/>
          <a:ext cx="2276000" cy="4832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b="1" spc="20">
              <a:latin typeface="+mj-lt"/>
            </a:defRPr>
          </a:pPr>
          <a:r>
            <a:rPr lang="en-US" sz="2000" b="1" kern="1200" dirty="0">
              <a:solidFill>
                <a:schemeClr val="accent5"/>
              </a:solidFill>
            </a:rPr>
            <a:t>AMARA</a:t>
          </a:r>
        </a:p>
        <a:p>
          <a:pPr marL="0" lvl="0" indent="0" algn="ctr" defTabSz="889000">
            <a:lnSpc>
              <a:spcPct val="100000"/>
            </a:lnSpc>
            <a:spcBef>
              <a:spcPct val="0"/>
            </a:spcBef>
            <a:spcAft>
              <a:spcPct val="35000"/>
            </a:spcAft>
            <a:buNone/>
            <a:defRPr b="1" spc="20">
              <a:latin typeface="+mj-lt"/>
            </a:defRPr>
          </a:pPr>
          <a:r>
            <a:rPr lang="en-US" sz="2000" b="1" kern="1200" dirty="0">
              <a:solidFill>
                <a:schemeClr val="accent5"/>
              </a:solidFill>
              <a:latin typeface="+mn-lt"/>
            </a:rPr>
            <a:t>Front/End Developer</a:t>
          </a:r>
          <a:endParaRPr lang="en-US" sz="1600" b="0" kern="1200" dirty="0">
            <a:solidFill>
              <a:sysClr val="windowText" lastClr="000000"/>
            </a:solidFill>
            <a:latin typeface="+mn-lt"/>
          </a:endParaRPr>
        </a:p>
      </dsp:txBody>
      <dsp:txXfrm>
        <a:off x="14686" y="2933093"/>
        <a:ext cx="2276000" cy="483260"/>
      </dsp:txXfrm>
    </dsp:sp>
    <dsp:sp modelId="{7D166BBB-55AF-452C-B9A0-94A1EE55FF4F}">
      <dsp:nvSpPr>
        <dsp:cNvPr id="0" name=""/>
        <dsp:cNvSpPr/>
      </dsp:nvSpPr>
      <dsp:spPr>
        <a:xfrm>
          <a:off x="14686" y="3394708"/>
          <a:ext cx="2276000" cy="598681"/>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2789763" y="643940"/>
          <a:ext cx="2074446" cy="2074446"/>
        </a:xfrm>
        <a:prstGeom prst="rect">
          <a:avLst/>
        </a:prstGeom>
        <a:blipFill rotWithShape="1">
          <a:blip xmlns:r="http://schemas.openxmlformats.org/officeDocument/2006/relationships" r:embed="rId2"/>
          <a:srcRect/>
          <a:stretch>
            <a:fillRect t="-25000" b="-25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2758268" y="2891528"/>
          <a:ext cx="2276000" cy="4832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b="1" spc="20">
              <a:latin typeface="+mj-lt"/>
            </a:defRPr>
          </a:pPr>
          <a:r>
            <a:rPr lang="en-US" sz="2000" b="1" kern="1200" dirty="0">
              <a:solidFill>
                <a:schemeClr val="accent5"/>
              </a:solidFill>
            </a:rPr>
            <a:t>HARSHITA</a:t>
          </a:r>
        </a:p>
        <a:p>
          <a:pPr marL="0" lvl="0" indent="0" algn="ctr" defTabSz="889000">
            <a:lnSpc>
              <a:spcPct val="100000"/>
            </a:lnSpc>
            <a:spcBef>
              <a:spcPct val="0"/>
            </a:spcBef>
            <a:spcAft>
              <a:spcPct val="35000"/>
            </a:spcAft>
            <a:buNone/>
            <a:defRPr b="1" spc="20">
              <a:latin typeface="+mj-lt"/>
            </a:defRPr>
          </a:pPr>
          <a:r>
            <a:rPr lang="en-US" sz="2000" b="1" kern="1200" dirty="0">
              <a:solidFill>
                <a:schemeClr val="accent5"/>
              </a:solidFill>
              <a:latin typeface="+mn-lt"/>
            </a:rPr>
            <a:t>Front/End Developer</a:t>
          </a:r>
          <a:endParaRPr lang="en-US" sz="2000" b="1" kern="1200" dirty="0">
            <a:solidFill>
              <a:schemeClr val="accent5"/>
            </a:solidFill>
          </a:endParaRPr>
        </a:p>
        <a:p>
          <a:pPr marL="0" lvl="0" indent="0" algn="ctr" defTabSz="889000">
            <a:lnSpc>
              <a:spcPct val="100000"/>
            </a:lnSpc>
            <a:spcBef>
              <a:spcPct val="0"/>
            </a:spcBef>
            <a:spcAft>
              <a:spcPct val="35000"/>
            </a:spcAft>
            <a:buNone/>
            <a:defRPr b="1" spc="20">
              <a:latin typeface="+mj-lt"/>
            </a:defRPr>
          </a:pPr>
          <a:endParaRPr lang="en-US" sz="2000" b="1" kern="1200" dirty="0">
            <a:solidFill>
              <a:schemeClr val="accent5"/>
            </a:solidFill>
          </a:endParaRPr>
        </a:p>
        <a:p>
          <a:pPr marL="0" lvl="0" indent="0" algn="ctr" defTabSz="889000">
            <a:lnSpc>
              <a:spcPct val="100000"/>
            </a:lnSpc>
            <a:spcBef>
              <a:spcPct val="0"/>
            </a:spcBef>
            <a:spcAft>
              <a:spcPct val="35000"/>
            </a:spcAft>
            <a:buNone/>
            <a:defRPr b="1" spc="20">
              <a:latin typeface="+mj-lt"/>
            </a:defRPr>
          </a:pPr>
          <a:endParaRPr lang="en-US" sz="1600" b="0" kern="1200" dirty="0">
            <a:solidFill>
              <a:schemeClr val="tx1"/>
            </a:solidFill>
            <a:latin typeface="+mn-lt"/>
          </a:endParaRPr>
        </a:p>
      </dsp:txBody>
      <dsp:txXfrm>
        <a:off x="2758268" y="2891528"/>
        <a:ext cx="2276000" cy="483260"/>
      </dsp:txXfrm>
    </dsp:sp>
    <dsp:sp modelId="{1223E777-77CB-4A9A-BF21-12B513842696}">
      <dsp:nvSpPr>
        <dsp:cNvPr id="0" name=""/>
        <dsp:cNvSpPr/>
      </dsp:nvSpPr>
      <dsp:spPr>
        <a:xfrm>
          <a:off x="2688986" y="3394708"/>
          <a:ext cx="2276000" cy="598681"/>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5464064" y="643940"/>
          <a:ext cx="2074446" cy="2074446"/>
        </a:xfrm>
        <a:prstGeom prst="rect">
          <a:avLst/>
        </a:prstGeom>
        <a:blipFill rotWithShape="1">
          <a:blip xmlns:r="http://schemas.openxmlformats.org/officeDocument/2006/relationships" r:embed="rId3"/>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432546" y="2905383"/>
          <a:ext cx="2276000" cy="4832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b="1" spc="20">
              <a:latin typeface="+mj-lt"/>
            </a:defRPr>
          </a:pPr>
          <a:r>
            <a:rPr lang="en-US" sz="2000" b="1" kern="1200" dirty="0">
              <a:solidFill>
                <a:schemeClr val="accent5"/>
              </a:solidFill>
            </a:rPr>
            <a:t>SAIMA</a:t>
          </a:r>
        </a:p>
        <a:p>
          <a:pPr marL="0" lvl="0" indent="0" algn="ctr" defTabSz="889000">
            <a:lnSpc>
              <a:spcPct val="100000"/>
            </a:lnSpc>
            <a:spcBef>
              <a:spcPct val="0"/>
            </a:spcBef>
            <a:spcAft>
              <a:spcPct val="35000"/>
            </a:spcAft>
            <a:buNone/>
            <a:defRPr b="1" spc="20">
              <a:latin typeface="+mj-lt"/>
            </a:defRPr>
          </a:pPr>
          <a:r>
            <a:rPr lang="en-US" sz="2000" b="1" kern="1200" dirty="0">
              <a:solidFill>
                <a:schemeClr val="accent5"/>
              </a:solidFill>
              <a:latin typeface="+mn-lt"/>
            </a:rPr>
            <a:t>Front/End Developer</a:t>
          </a:r>
          <a:endParaRPr lang="en-US" sz="1600" b="0" kern="1200" dirty="0">
            <a:solidFill>
              <a:schemeClr val="tx1"/>
            </a:solidFill>
            <a:latin typeface="+mn-lt"/>
          </a:endParaRPr>
        </a:p>
      </dsp:txBody>
      <dsp:txXfrm>
        <a:off x="5432546" y="2905383"/>
        <a:ext cx="2276000" cy="483260"/>
      </dsp:txXfrm>
    </dsp:sp>
    <dsp:sp modelId="{EE420F84-477D-4635-BEF8-66426E9A259D}">
      <dsp:nvSpPr>
        <dsp:cNvPr id="0" name=""/>
        <dsp:cNvSpPr/>
      </dsp:nvSpPr>
      <dsp:spPr>
        <a:xfrm>
          <a:off x="5684226" y="2525032"/>
          <a:ext cx="2276000" cy="598681"/>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8138365" y="643940"/>
          <a:ext cx="2074446" cy="2074446"/>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28000" b="-28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037588" y="2891533"/>
          <a:ext cx="2276000" cy="4832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100000"/>
            </a:lnSpc>
            <a:spcBef>
              <a:spcPct val="0"/>
            </a:spcBef>
            <a:spcAft>
              <a:spcPct val="35000"/>
            </a:spcAft>
            <a:buNone/>
            <a:defRPr b="1" spc="20">
              <a:latin typeface="+mj-lt"/>
            </a:defRPr>
          </a:pPr>
          <a:r>
            <a:rPr lang="en-US" sz="2000" b="1" kern="1200" dirty="0">
              <a:solidFill>
                <a:schemeClr val="accent5"/>
              </a:solidFill>
            </a:rPr>
            <a:t>ANJALI</a:t>
          </a:r>
        </a:p>
        <a:p>
          <a:pPr marL="0" lvl="0" indent="0" algn="ctr" defTabSz="889000">
            <a:lnSpc>
              <a:spcPct val="100000"/>
            </a:lnSpc>
            <a:spcBef>
              <a:spcPct val="0"/>
            </a:spcBef>
            <a:spcAft>
              <a:spcPct val="35000"/>
            </a:spcAft>
            <a:buNone/>
            <a:defRPr b="1" spc="20">
              <a:latin typeface="+mj-lt"/>
            </a:defRPr>
          </a:pPr>
          <a:r>
            <a:rPr lang="en-US" sz="2000" b="1" kern="1200" dirty="0">
              <a:solidFill>
                <a:schemeClr val="accent5"/>
              </a:solidFill>
              <a:latin typeface="+mn-lt"/>
            </a:rPr>
            <a:t>UX Designer</a:t>
          </a:r>
          <a:endParaRPr lang="en-US" sz="1600" b="0" kern="1200" dirty="0">
            <a:solidFill>
              <a:schemeClr val="tx1"/>
            </a:solidFill>
            <a:latin typeface="+mn-lt"/>
          </a:endParaRPr>
        </a:p>
      </dsp:txBody>
      <dsp:txXfrm>
        <a:off x="8037588" y="2891533"/>
        <a:ext cx="2276000" cy="483260"/>
      </dsp:txXfrm>
    </dsp:sp>
    <dsp:sp modelId="{5A7600AF-A34B-4D03-B3D6-B3C760AE8E06}">
      <dsp:nvSpPr>
        <dsp:cNvPr id="0" name=""/>
        <dsp:cNvSpPr/>
      </dsp:nvSpPr>
      <dsp:spPr>
        <a:xfrm>
          <a:off x="8052274" y="3351531"/>
          <a:ext cx="2276000" cy="598681"/>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C026C9-4C52-4B60-A858-A50E4BE56DA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6160113-35DB-4BB4-9269-631D6FEB5E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10D272-305C-421E-A9EF-95D63D599B42}" type="datetimeFigureOut">
              <a:rPr lang="en-US" smtClean="0"/>
              <a:t>7/22/2024</a:t>
            </a:fld>
            <a:endParaRPr lang="en-US" dirty="0"/>
          </a:p>
        </p:txBody>
      </p:sp>
      <p:sp>
        <p:nvSpPr>
          <p:cNvPr id="4" name="Footer Placeholder 3">
            <a:extLst>
              <a:ext uri="{FF2B5EF4-FFF2-40B4-BE49-F238E27FC236}">
                <a16:creationId xmlns:a16="http://schemas.microsoft.com/office/drawing/2014/main" id="{FF40E5BB-A291-4B94-8433-B9D3F16854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857D678-038E-42A6-961E-EAB034DB47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DE7DFA-63CC-4ED7-B30E-ACF88B4B8932}" type="slidenum">
              <a:rPr lang="en-US" smtClean="0"/>
              <a:t>‹nr.›</a:t>
            </a:fld>
            <a:endParaRPr lang="en-US" dirty="0"/>
          </a:p>
        </p:txBody>
      </p:sp>
    </p:spTree>
    <p:extLst>
      <p:ext uri="{BB962C8B-B14F-4D97-AF65-F5344CB8AC3E}">
        <p14:creationId xmlns:p14="http://schemas.microsoft.com/office/powerpoint/2010/main" val="23500912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E16E63-7886-43BC-8DD4-4F14C3DD7360}" type="datetimeFigureOut">
              <a:rPr lang="en-US" smtClean="0"/>
              <a:t>7/22/2024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8C5307-140F-447F-BCBA-BB92E3A2906B}" type="slidenum">
              <a:rPr lang="en-US" smtClean="0"/>
              <a:t>‹nr.›</a:t>
            </a:fld>
            <a:endParaRPr lang="en-US" dirty="0"/>
          </a:p>
        </p:txBody>
      </p:sp>
    </p:spTree>
    <p:extLst>
      <p:ext uri="{BB962C8B-B14F-4D97-AF65-F5344CB8AC3E}">
        <p14:creationId xmlns:p14="http://schemas.microsoft.com/office/powerpoint/2010/main" val="1033154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98C5307-140F-447F-BCBA-BB92E3A2906B}" type="slidenum">
              <a:rPr lang="en-US" smtClean="0"/>
              <a:t>2</a:t>
            </a:fld>
            <a:endParaRPr lang="en-US" dirty="0"/>
          </a:p>
        </p:txBody>
      </p:sp>
    </p:spTree>
    <p:extLst>
      <p:ext uri="{BB962C8B-B14F-4D97-AF65-F5344CB8AC3E}">
        <p14:creationId xmlns:p14="http://schemas.microsoft.com/office/powerpoint/2010/main" val="1963286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98C5307-140F-447F-BCBA-BB92E3A2906B}" type="slidenum">
              <a:rPr lang="en-US" smtClean="0"/>
              <a:t>4</a:t>
            </a:fld>
            <a:endParaRPr lang="en-US" dirty="0"/>
          </a:p>
        </p:txBody>
      </p:sp>
    </p:spTree>
    <p:extLst>
      <p:ext uri="{BB962C8B-B14F-4D97-AF65-F5344CB8AC3E}">
        <p14:creationId xmlns:p14="http://schemas.microsoft.com/office/powerpoint/2010/main" val="2921397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FD2957-8595-499F-896A-E9A0888D058B}"/>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Rectangle 8">
            <a:extLst>
              <a:ext uri="{FF2B5EF4-FFF2-40B4-BE49-F238E27FC236}">
                <a16:creationId xmlns:a16="http://schemas.microsoft.com/office/drawing/2014/main" id="{1C44A184-010C-483F-8B5A-3D1E7E6EF981}"/>
              </a:ext>
              <a:ext uri="{C183D7F6-B498-43B3-948B-1728B52AA6E4}">
                <adec:decorative xmlns:adec="http://schemas.microsoft.com/office/drawing/2017/decorative" val="1"/>
              </a:ext>
            </a:extLst>
          </p:cNvPr>
          <p:cNvSpPr/>
          <p:nvPr userDrawn="1"/>
        </p:nvSpPr>
        <p:spPr>
          <a:xfrm>
            <a:off x="1" y="0"/>
            <a:ext cx="8115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10" name="Title 1">
            <a:extLst>
              <a:ext uri="{FF2B5EF4-FFF2-40B4-BE49-F238E27FC236}">
                <a16:creationId xmlns:a16="http://schemas.microsoft.com/office/drawing/2014/main" id="{9582A2E2-E6DD-4321-B03A-F6C071C1BB7B}"/>
              </a:ext>
            </a:extLst>
          </p:cNvPr>
          <p:cNvSpPr>
            <a:spLocks noGrp="1"/>
          </p:cNvSpPr>
          <p:nvPr>
            <p:ph type="ctrTitle"/>
          </p:nvPr>
        </p:nvSpPr>
        <p:spPr>
          <a:xfrm>
            <a:off x="649044" y="753034"/>
            <a:ext cx="6815446" cy="3887390"/>
          </a:xfrm>
        </p:spPr>
        <p:txBody>
          <a:bodyPr anchor="t">
            <a:normAutofit/>
          </a:bodyPr>
          <a:lstStyle>
            <a:lvl1pPr>
              <a:defRPr sz="8500" spc="-20" baseline="0">
                <a:solidFill>
                  <a:schemeClr val="bg1"/>
                </a:solidFill>
              </a:defRPr>
            </a:lvl1pPr>
          </a:lstStyle>
          <a:p>
            <a:r>
              <a:rPr lang="en-US"/>
              <a:t>Click to edit Master title style</a:t>
            </a:r>
            <a:endParaRPr lang="en-US" dirty="0"/>
          </a:p>
        </p:txBody>
      </p:sp>
      <p:sp>
        <p:nvSpPr>
          <p:cNvPr id="11" name="Subtitle 2">
            <a:extLst>
              <a:ext uri="{FF2B5EF4-FFF2-40B4-BE49-F238E27FC236}">
                <a16:creationId xmlns:a16="http://schemas.microsoft.com/office/drawing/2014/main" id="{D21B6D9B-E3FB-48D2-A477-5B73E2216682}"/>
              </a:ext>
            </a:extLst>
          </p:cNvPr>
          <p:cNvSpPr>
            <a:spLocks noGrp="1"/>
          </p:cNvSpPr>
          <p:nvPr>
            <p:ph type="subTitle" idx="1"/>
          </p:nvPr>
        </p:nvSpPr>
        <p:spPr>
          <a:xfrm>
            <a:off x="649045" y="4640424"/>
            <a:ext cx="6437555" cy="1303176"/>
          </a:xfrm>
        </p:spPr>
        <p:txBody>
          <a:bodyPr anchor="b">
            <a:normAutofit/>
          </a:bodyPr>
          <a:lstStyle>
            <a:lvl1pPr marL="0" indent="0">
              <a:buNone/>
              <a:defRPr sz="2800" b="1">
                <a:solidFill>
                  <a:schemeClr val="bg1"/>
                </a:solidFill>
              </a:defRPr>
            </a:lvl1pPr>
          </a:lstStyle>
          <a:p>
            <a:r>
              <a:rPr lang="en-US"/>
              <a:t>Click to edit Master subtitle style</a:t>
            </a:r>
            <a:endParaRPr lang="en-US" dirty="0"/>
          </a:p>
        </p:txBody>
      </p:sp>
      <p:sp>
        <p:nvSpPr>
          <p:cNvPr id="18" name="Picture Placeholder 16">
            <a:extLst>
              <a:ext uri="{FF2B5EF4-FFF2-40B4-BE49-F238E27FC236}">
                <a16:creationId xmlns:a16="http://schemas.microsoft.com/office/drawing/2014/main" id="{38823550-6B12-4BFD-9C91-668B623E3536}"/>
              </a:ext>
            </a:extLst>
          </p:cNvPr>
          <p:cNvSpPr>
            <a:spLocks noGrp="1"/>
          </p:cNvSpPr>
          <p:nvPr>
            <p:ph type="pic" sz="quarter" idx="13" hasCustomPrompt="1"/>
          </p:nvPr>
        </p:nvSpPr>
        <p:spPr>
          <a:xfrm>
            <a:off x="8113533" y="0"/>
            <a:ext cx="4082983" cy="6858000"/>
          </a:xfrm>
        </p:spPr>
        <p:txBody>
          <a:bodyPr/>
          <a:lstStyle>
            <a:lvl1pPr marL="0" indent="0" algn="ctr">
              <a:buNone/>
              <a:defRPr/>
            </a:lvl1pPr>
          </a:lstStyle>
          <a:p>
            <a:r>
              <a:rPr lang="en-US" dirty="0"/>
              <a:t>Click to add photo</a:t>
            </a:r>
          </a:p>
        </p:txBody>
      </p:sp>
    </p:spTree>
    <p:extLst>
      <p:ext uri="{BB962C8B-B14F-4D97-AF65-F5344CB8AC3E}">
        <p14:creationId xmlns:p14="http://schemas.microsoft.com/office/powerpoint/2010/main" val="370622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1249680" y="190500"/>
            <a:ext cx="10036292" cy="773776"/>
          </a:xfrm>
        </p:spPr>
        <p:txBody>
          <a:bodyPr anchor="ctr"/>
          <a:lstStyle>
            <a:lvl1pPr algn="r">
              <a:lnSpc>
                <a:spcPct val="100000"/>
              </a:lnSpc>
              <a:defRPr spc="-20" baseline="0">
                <a:solidFill>
                  <a:schemeClr val="bg1"/>
                </a:solidFill>
              </a:defRPr>
            </a:lvl1pPr>
          </a:lstStyle>
          <a:p>
            <a:r>
              <a:rPr lang="en-US" dirty="0"/>
              <a:t>Click to add title</a:t>
            </a:r>
          </a:p>
        </p:txBody>
      </p:sp>
      <p:sp>
        <p:nvSpPr>
          <p:cNvPr id="12" name="Text Placeholder 30">
            <a:extLst>
              <a:ext uri="{FF2B5EF4-FFF2-40B4-BE49-F238E27FC236}">
                <a16:creationId xmlns:a16="http://schemas.microsoft.com/office/drawing/2014/main" id="{7F0BA818-CA3B-46FD-9A79-7BDC1D9CA710}"/>
              </a:ext>
            </a:extLst>
          </p:cNvPr>
          <p:cNvSpPr>
            <a:spLocks noGrp="1"/>
          </p:cNvSpPr>
          <p:nvPr>
            <p:ph type="body" sz="quarter" idx="14" hasCustomPrompt="1"/>
          </p:nvPr>
        </p:nvSpPr>
        <p:spPr>
          <a:xfrm>
            <a:off x="1209243" y="1764139"/>
            <a:ext cx="4756714"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7" name="Text Placeholder 15">
            <a:extLst>
              <a:ext uri="{FF2B5EF4-FFF2-40B4-BE49-F238E27FC236}">
                <a16:creationId xmlns:a16="http://schemas.microsoft.com/office/drawing/2014/main" id="{4EAD007E-B9BB-4C9F-BDC8-127A77F0F96D}"/>
              </a:ext>
            </a:extLst>
          </p:cNvPr>
          <p:cNvSpPr>
            <a:spLocks noGrp="1"/>
          </p:cNvSpPr>
          <p:nvPr>
            <p:ph type="body" sz="quarter" idx="17" hasCustomPrompt="1"/>
          </p:nvPr>
        </p:nvSpPr>
        <p:spPr>
          <a:xfrm>
            <a:off x="1209243" y="2374900"/>
            <a:ext cx="4756714" cy="3365500"/>
          </a:xfrm>
        </p:spPr>
        <p:txBody>
          <a:bodyPr>
            <a:normAutofit/>
          </a:bodyPr>
          <a:lstStyle>
            <a:lvl1pPr>
              <a:defRPr sz="2000"/>
            </a:lvl1pPr>
          </a:lstStyle>
          <a:p>
            <a:pPr lvl="0"/>
            <a:r>
              <a:rPr lang="en-US" dirty="0"/>
              <a:t>Click to add text</a:t>
            </a:r>
          </a:p>
        </p:txBody>
      </p:sp>
      <p:sp>
        <p:nvSpPr>
          <p:cNvPr id="14" name="Text Placeholder 30">
            <a:extLst>
              <a:ext uri="{FF2B5EF4-FFF2-40B4-BE49-F238E27FC236}">
                <a16:creationId xmlns:a16="http://schemas.microsoft.com/office/drawing/2014/main" id="{9ECBA1DE-781A-4AA7-86CA-0EBE52A9B417}"/>
              </a:ext>
            </a:extLst>
          </p:cNvPr>
          <p:cNvSpPr>
            <a:spLocks noGrp="1"/>
          </p:cNvSpPr>
          <p:nvPr>
            <p:ph type="body" sz="quarter" idx="16" hasCustomPrompt="1"/>
          </p:nvPr>
        </p:nvSpPr>
        <p:spPr>
          <a:xfrm>
            <a:off x="6257467" y="1764031"/>
            <a:ext cx="4756714"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8" name="Text Placeholder 15">
            <a:extLst>
              <a:ext uri="{FF2B5EF4-FFF2-40B4-BE49-F238E27FC236}">
                <a16:creationId xmlns:a16="http://schemas.microsoft.com/office/drawing/2014/main" id="{53A9CA10-3BBC-41E7-A34E-C6CCFEC8205E}"/>
              </a:ext>
            </a:extLst>
          </p:cNvPr>
          <p:cNvSpPr>
            <a:spLocks noGrp="1"/>
          </p:cNvSpPr>
          <p:nvPr>
            <p:ph type="body" sz="quarter" idx="18" hasCustomPrompt="1"/>
          </p:nvPr>
        </p:nvSpPr>
        <p:spPr>
          <a:xfrm>
            <a:off x="6257467" y="2374900"/>
            <a:ext cx="4756714" cy="3365500"/>
          </a:xfrm>
        </p:spPr>
        <p:txBody>
          <a:bodyPr>
            <a:normAutofit/>
          </a:bodyPr>
          <a:lstStyle>
            <a:lvl1pPr>
              <a:defRPr sz="2000"/>
            </a:lvl1pPr>
          </a:lstStyle>
          <a:p>
            <a:pPr lvl="0"/>
            <a:r>
              <a:rPr lang="en-US" dirty="0"/>
              <a:t>Click to add text</a:t>
            </a:r>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0936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E97352E-C52D-43BE-BCE2-2D71FE0353EF}"/>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7" name="Title 6">
            <a:extLst>
              <a:ext uri="{FF2B5EF4-FFF2-40B4-BE49-F238E27FC236}">
                <a16:creationId xmlns:a16="http://schemas.microsoft.com/office/drawing/2014/main" id="{92051A8D-592F-40C1-A65D-E1F17B07C94A}"/>
              </a:ext>
            </a:extLst>
          </p:cNvPr>
          <p:cNvSpPr>
            <a:spLocks noGrp="1"/>
          </p:cNvSpPr>
          <p:nvPr>
            <p:ph type="title" hasCustomPrompt="1"/>
          </p:nvPr>
        </p:nvSpPr>
        <p:spPr>
          <a:xfrm>
            <a:off x="1879600" y="183988"/>
            <a:ext cx="9406372" cy="803380"/>
          </a:xfrm>
        </p:spPr>
        <p:txBody>
          <a:bodyPr anchor="ctr"/>
          <a:lstStyle>
            <a:lvl1pPr algn="r">
              <a:lnSpc>
                <a:spcPct val="100000"/>
              </a:lnSpc>
              <a:defRPr spc="-20" baseline="0">
                <a:solidFill>
                  <a:schemeClr val="bg1"/>
                </a:solidFill>
              </a:defRPr>
            </a:lvl1pPr>
          </a:lstStyle>
          <a:p>
            <a:r>
              <a:rPr lang="en-US" dirty="0"/>
              <a:t>Click to add title</a:t>
            </a:r>
          </a:p>
        </p:txBody>
      </p:sp>
      <p:sp>
        <p:nvSpPr>
          <p:cNvPr id="8" name="Text Placeholder 30">
            <a:extLst>
              <a:ext uri="{FF2B5EF4-FFF2-40B4-BE49-F238E27FC236}">
                <a16:creationId xmlns:a16="http://schemas.microsoft.com/office/drawing/2014/main" id="{CF4C4703-C9D4-483C-8E41-17BB7193D010}"/>
              </a:ext>
            </a:extLst>
          </p:cNvPr>
          <p:cNvSpPr>
            <a:spLocks noGrp="1"/>
          </p:cNvSpPr>
          <p:nvPr>
            <p:ph type="body" sz="quarter" idx="14" hasCustomPrompt="1"/>
          </p:nvPr>
        </p:nvSpPr>
        <p:spPr>
          <a:xfrm>
            <a:off x="851300"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4" name="Text Placeholder 15">
            <a:extLst>
              <a:ext uri="{FF2B5EF4-FFF2-40B4-BE49-F238E27FC236}">
                <a16:creationId xmlns:a16="http://schemas.microsoft.com/office/drawing/2014/main" id="{7393281D-B77A-4BB8-A3E2-49E0F1259DA9}"/>
              </a:ext>
            </a:extLst>
          </p:cNvPr>
          <p:cNvSpPr>
            <a:spLocks noGrp="1"/>
          </p:cNvSpPr>
          <p:nvPr>
            <p:ph type="body" sz="quarter" idx="19" hasCustomPrompt="1"/>
          </p:nvPr>
        </p:nvSpPr>
        <p:spPr>
          <a:xfrm>
            <a:off x="851193" y="2374899"/>
            <a:ext cx="3327366" cy="3485573"/>
          </a:xfrm>
        </p:spPr>
        <p:txBody>
          <a:bodyPr>
            <a:normAutofit/>
          </a:bodyPr>
          <a:lstStyle>
            <a:lvl1pPr>
              <a:defRPr sz="2000"/>
            </a:lvl1pPr>
          </a:lstStyle>
          <a:p>
            <a:pPr lvl="0"/>
            <a:r>
              <a:rPr lang="en-US" dirty="0"/>
              <a:t>Click to add text</a:t>
            </a:r>
          </a:p>
        </p:txBody>
      </p:sp>
      <p:sp>
        <p:nvSpPr>
          <p:cNvPr id="12" name="Text Placeholder 30">
            <a:extLst>
              <a:ext uri="{FF2B5EF4-FFF2-40B4-BE49-F238E27FC236}">
                <a16:creationId xmlns:a16="http://schemas.microsoft.com/office/drawing/2014/main" id="{6B205DED-723B-48E3-AE9F-556696225CAA}"/>
              </a:ext>
            </a:extLst>
          </p:cNvPr>
          <p:cNvSpPr>
            <a:spLocks noGrp="1"/>
          </p:cNvSpPr>
          <p:nvPr>
            <p:ph type="body" sz="quarter" idx="18" hasCustomPrompt="1"/>
          </p:nvPr>
        </p:nvSpPr>
        <p:spPr>
          <a:xfrm>
            <a:off x="4432317"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5" name="Text Placeholder 15">
            <a:extLst>
              <a:ext uri="{FF2B5EF4-FFF2-40B4-BE49-F238E27FC236}">
                <a16:creationId xmlns:a16="http://schemas.microsoft.com/office/drawing/2014/main" id="{77D63D24-8466-44F3-898F-5CBC42C7681F}"/>
              </a:ext>
            </a:extLst>
          </p:cNvPr>
          <p:cNvSpPr>
            <a:spLocks noGrp="1"/>
          </p:cNvSpPr>
          <p:nvPr>
            <p:ph type="body" sz="quarter" idx="20" hasCustomPrompt="1"/>
          </p:nvPr>
        </p:nvSpPr>
        <p:spPr>
          <a:xfrm>
            <a:off x="4432317" y="2374899"/>
            <a:ext cx="3327366" cy="3485573"/>
          </a:xfrm>
        </p:spPr>
        <p:txBody>
          <a:bodyPr>
            <a:normAutofit/>
          </a:bodyPr>
          <a:lstStyle>
            <a:lvl1pPr>
              <a:defRPr sz="2000"/>
            </a:lvl1pPr>
          </a:lstStyle>
          <a:p>
            <a:pPr lvl="0"/>
            <a:r>
              <a:rPr lang="en-US" dirty="0"/>
              <a:t>Click to add text</a:t>
            </a:r>
          </a:p>
        </p:txBody>
      </p:sp>
      <p:sp>
        <p:nvSpPr>
          <p:cNvPr id="10" name="Text Placeholder 30">
            <a:extLst>
              <a:ext uri="{FF2B5EF4-FFF2-40B4-BE49-F238E27FC236}">
                <a16:creationId xmlns:a16="http://schemas.microsoft.com/office/drawing/2014/main" id="{F600D1D1-B6A8-4A4E-BC6A-897FE089CBEC}"/>
              </a:ext>
            </a:extLst>
          </p:cNvPr>
          <p:cNvSpPr>
            <a:spLocks noGrp="1"/>
          </p:cNvSpPr>
          <p:nvPr>
            <p:ph type="body" sz="quarter" idx="16" hasCustomPrompt="1"/>
          </p:nvPr>
        </p:nvSpPr>
        <p:spPr>
          <a:xfrm>
            <a:off x="8025393"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6" name="Text Placeholder 15">
            <a:extLst>
              <a:ext uri="{FF2B5EF4-FFF2-40B4-BE49-F238E27FC236}">
                <a16:creationId xmlns:a16="http://schemas.microsoft.com/office/drawing/2014/main" id="{A205F643-67E9-4E41-A65F-163C816090B9}"/>
              </a:ext>
            </a:extLst>
          </p:cNvPr>
          <p:cNvSpPr>
            <a:spLocks noGrp="1"/>
          </p:cNvSpPr>
          <p:nvPr>
            <p:ph type="body" sz="quarter" idx="21" hasCustomPrompt="1"/>
          </p:nvPr>
        </p:nvSpPr>
        <p:spPr>
          <a:xfrm>
            <a:off x="8025393" y="2374899"/>
            <a:ext cx="3327366" cy="3485573"/>
          </a:xfrm>
        </p:spPr>
        <p:txBody>
          <a:bodyPr>
            <a:normAutofit/>
          </a:bodyPr>
          <a:lstStyle>
            <a:lvl1pPr>
              <a:defRPr sz="2000"/>
            </a:lvl1pPr>
          </a:lstStyle>
          <a:p>
            <a:pPr lvl="0"/>
            <a:r>
              <a:rPr lang="en-US" dirty="0"/>
              <a:t>Click to add text</a:t>
            </a:r>
          </a:p>
        </p:txBody>
      </p:sp>
      <p:sp>
        <p:nvSpPr>
          <p:cNvPr id="2" name="Footer Placeholder 4">
            <a:extLst>
              <a:ext uri="{FF2B5EF4-FFF2-40B4-BE49-F238E27FC236}">
                <a16:creationId xmlns:a16="http://schemas.microsoft.com/office/drawing/2014/main" id="{B0EF04CC-F1B1-495C-BA2F-F28A5D9715A2}"/>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3" name="Date Placeholder 3">
            <a:extLst>
              <a:ext uri="{FF2B5EF4-FFF2-40B4-BE49-F238E27FC236}">
                <a16:creationId xmlns:a16="http://schemas.microsoft.com/office/drawing/2014/main" id="{657B66A6-EBC5-4A75-B938-7148B7A12627}"/>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4" name="Slide Number Placeholder 5">
            <a:extLst>
              <a:ext uri="{FF2B5EF4-FFF2-40B4-BE49-F238E27FC236}">
                <a16:creationId xmlns:a16="http://schemas.microsoft.com/office/drawing/2014/main" id="{D83DD707-C769-4868-9B2F-1BF7ABBCD207}"/>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209807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B926107-51B9-44DD-8581-AA5E8B601C63}"/>
              </a:ext>
            </a:extLst>
          </p:cNvPr>
          <p:cNvSpPr>
            <a:spLocks noGrp="1"/>
          </p:cNvSpPr>
          <p:nvPr>
            <p:ph type="title"/>
          </p:nvPr>
        </p:nvSpPr>
        <p:spPr>
          <a:xfrm>
            <a:off x="647698" y="484494"/>
            <a:ext cx="5800867" cy="1569493"/>
          </a:xfrm>
        </p:spPr>
        <p:txBody>
          <a:bodyPr anchor="b">
            <a:normAutofit/>
          </a:bodyPr>
          <a:lstStyle>
            <a:lvl1pPr>
              <a:defRPr>
                <a:solidFill>
                  <a:schemeClr val="accent1"/>
                </a:solidFill>
              </a:defRPr>
            </a:lvl1pPr>
          </a:lstStyle>
          <a:p>
            <a:r>
              <a:rPr lang="en-US"/>
              <a:t>Click to edit Master title style</a:t>
            </a:r>
            <a:endParaRPr lang="en-US" dirty="0"/>
          </a:p>
        </p:txBody>
      </p:sp>
      <p:sp>
        <p:nvSpPr>
          <p:cNvPr id="4" name="Content Placeholder 2">
            <a:extLst>
              <a:ext uri="{FF2B5EF4-FFF2-40B4-BE49-F238E27FC236}">
                <a16:creationId xmlns:a16="http://schemas.microsoft.com/office/drawing/2014/main" id="{CD144A4B-34B7-47EC-888B-0D20760065AA}"/>
              </a:ext>
            </a:extLst>
          </p:cNvPr>
          <p:cNvSpPr>
            <a:spLocks noGrp="1"/>
          </p:cNvSpPr>
          <p:nvPr>
            <p:ph idx="1"/>
          </p:nvPr>
        </p:nvSpPr>
        <p:spPr>
          <a:xfrm>
            <a:off x="647702" y="2156346"/>
            <a:ext cx="5800866" cy="3963937"/>
          </a:xfrm>
        </p:spPr>
        <p:txBody>
          <a:bodyPr>
            <a:normAutofit/>
          </a:bodyPr>
          <a:lstStyle>
            <a:lvl1pPr marL="0" indent="0">
              <a:buNone/>
              <a:defRPr/>
            </a:lvl1pPr>
          </a:lstStyle>
          <a:p>
            <a:pPr lvl="0"/>
            <a:r>
              <a:rPr lang="en-US"/>
              <a:t>Click to edit Master text styles</a:t>
            </a:r>
          </a:p>
        </p:txBody>
      </p:sp>
      <p:sp>
        <p:nvSpPr>
          <p:cNvPr id="9" name="Footer Placeholder 4">
            <a:extLst>
              <a:ext uri="{FF2B5EF4-FFF2-40B4-BE49-F238E27FC236}">
                <a16:creationId xmlns:a16="http://schemas.microsoft.com/office/drawing/2014/main" id="{C6A9B852-DA3F-4566-BDEB-F1F69334E1FB}"/>
              </a:ext>
            </a:extLst>
          </p:cNvPr>
          <p:cNvSpPr>
            <a:spLocks noGrp="1"/>
          </p:cNvSpPr>
          <p:nvPr>
            <p:ph type="ftr" sz="quarter" idx="11"/>
          </p:nvPr>
        </p:nvSpPr>
        <p:spPr>
          <a:xfrm>
            <a:off x="199277" y="6356350"/>
            <a:ext cx="3877423"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17" name="Picture Placeholder 12">
            <a:extLst>
              <a:ext uri="{FF2B5EF4-FFF2-40B4-BE49-F238E27FC236}">
                <a16:creationId xmlns:a16="http://schemas.microsoft.com/office/drawing/2014/main" id="{116EBB24-A127-412B-99DB-A7FBCA68A2FA}"/>
              </a:ext>
            </a:extLst>
          </p:cNvPr>
          <p:cNvSpPr>
            <a:spLocks noGrp="1"/>
          </p:cNvSpPr>
          <p:nvPr>
            <p:ph type="pic" sz="quarter" idx="13" hasCustomPrompt="1"/>
          </p:nvPr>
        </p:nvSpPr>
        <p:spPr>
          <a:xfrm>
            <a:off x="6700838" y="665163"/>
            <a:ext cx="2214562" cy="2513012"/>
          </a:xfrm>
        </p:spPr>
        <p:txBody>
          <a:bodyPr/>
          <a:lstStyle>
            <a:lvl1pPr marL="0" indent="0" algn="ctr">
              <a:buNone/>
              <a:defRPr/>
            </a:lvl1pPr>
          </a:lstStyle>
          <a:p>
            <a:r>
              <a:rPr lang="en-US" dirty="0"/>
              <a:t>Click to add photo</a:t>
            </a:r>
          </a:p>
        </p:txBody>
      </p:sp>
      <p:sp>
        <p:nvSpPr>
          <p:cNvPr id="18" name="Picture Placeholder 12">
            <a:extLst>
              <a:ext uri="{FF2B5EF4-FFF2-40B4-BE49-F238E27FC236}">
                <a16:creationId xmlns:a16="http://schemas.microsoft.com/office/drawing/2014/main" id="{63CCB0A6-D7F6-4C78-B6C0-A045E3B25B00}"/>
              </a:ext>
            </a:extLst>
          </p:cNvPr>
          <p:cNvSpPr>
            <a:spLocks noGrp="1"/>
          </p:cNvSpPr>
          <p:nvPr>
            <p:ph type="pic" sz="quarter" idx="14" hasCustomPrompt="1"/>
          </p:nvPr>
        </p:nvSpPr>
        <p:spPr>
          <a:xfrm>
            <a:off x="9329737" y="665579"/>
            <a:ext cx="2214562" cy="2513012"/>
          </a:xfrm>
        </p:spPr>
        <p:txBody>
          <a:bodyPr/>
          <a:lstStyle>
            <a:lvl1pPr marL="0" indent="0" algn="ctr">
              <a:buNone/>
              <a:defRPr/>
            </a:lvl1pPr>
          </a:lstStyle>
          <a:p>
            <a:r>
              <a:rPr lang="en-US" dirty="0"/>
              <a:t>Click to add photo</a:t>
            </a:r>
          </a:p>
        </p:txBody>
      </p:sp>
      <p:sp>
        <p:nvSpPr>
          <p:cNvPr id="19" name="Picture Placeholder 12">
            <a:extLst>
              <a:ext uri="{FF2B5EF4-FFF2-40B4-BE49-F238E27FC236}">
                <a16:creationId xmlns:a16="http://schemas.microsoft.com/office/drawing/2014/main" id="{F3038A14-3DB7-4BDC-A247-674224BFB8B1}"/>
              </a:ext>
            </a:extLst>
          </p:cNvPr>
          <p:cNvSpPr>
            <a:spLocks noGrp="1"/>
          </p:cNvSpPr>
          <p:nvPr>
            <p:ph type="pic" sz="quarter" idx="15" hasCustomPrompt="1"/>
          </p:nvPr>
        </p:nvSpPr>
        <p:spPr>
          <a:xfrm>
            <a:off x="6700854" y="3607271"/>
            <a:ext cx="2214562" cy="2513012"/>
          </a:xfrm>
        </p:spPr>
        <p:txBody>
          <a:bodyPr/>
          <a:lstStyle>
            <a:lvl1pPr marL="0" indent="0" algn="ctr">
              <a:buNone/>
              <a:defRPr/>
            </a:lvl1pPr>
          </a:lstStyle>
          <a:p>
            <a:r>
              <a:rPr lang="en-US" dirty="0"/>
              <a:t>Click to add photo</a:t>
            </a:r>
          </a:p>
        </p:txBody>
      </p:sp>
      <p:sp>
        <p:nvSpPr>
          <p:cNvPr id="20" name="Picture Placeholder 12">
            <a:extLst>
              <a:ext uri="{FF2B5EF4-FFF2-40B4-BE49-F238E27FC236}">
                <a16:creationId xmlns:a16="http://schemas.microsoft.com/office/drawing/2014/main" id="{59BCC1BB-4299-409F-9215-B3A4ECAB5238}"/>
              </a:ext>
            </a:extLst>
          </p:cNvPr>
          <p:cNvSpPr>
            <a:spLocks noGrp="1"/>
          </p:cNvSpPr>
          <p:nvPr>
            <p:ph type="pic" sz="quarter" idx="16" hasCustomPrompt="1"/>
          </p:nvPr>
        </p:nvSpPr>
        <p:spPr>
          <a:xfrm>
            <a:off x="9324845" y="3607271"/>
            <a:ext cx="2214562" cy="2513012"/>
          </a:xfrm>
        </p:spPr>
        <p:txBody>
          <a:bodyPr/>
          <a:lstStyle>
            <a:lvl1pPr marL="0" indent="0" algn="ctr">
              <a:buNone/>
              <a:defRPr/>
            </a:lvl1pPr>
          </a:lstStyle>
          <a:p>
            <a:r>
              <a:rPr lang="en-US" dirty="0"/>
              <a:t>Click to add photo</a:t>
            </a:r>
          </a:p>
        </p:txBody>
      </p:sp>
      <p:sp>
        <p:nvSpPr>
          <p:cNvPr id="10" name="Date Placeholder 3">
            <a:extLst>
              <a:ext uri="{FF2B5EF4-FFF2-40B4-BE49-F238E27FC236}">
                <a16:creationId xmlns:a16="http://schemas.microsoft.com/office/drawing/2014/main" id="{7FB415D6-2F2D-46E2-94AF-1F3BE10F351D}"/>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1" name="Slide Number Placeholder 5">
            <a:extLst>
              <a:ext uri="{FF2B5EF4-FFF2-40B4-BE49-F238E27FC236}">
                <a16:creationId xmlns:a16="http://schemas.microsoft.com/office/drawing/2014/main" id="{FEC8DC3B-1AAD-429C-A1EA-FAEE9D884490}"/>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F39FF-F5CB-4ACA-9B46-4CCF89ECA75F}"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00162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74716EF3-1422-48C0-BC49-14FAC3550FC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8" name="Rectangle 7">
            <a:extLst>
              <a:ext uri="{FF2B5EF4-FFF2-40B4-BE49-F238E27FC236}">
                <a16:creationId xmlns:a16="http://schemas.microsoft.com/office/drawing/2014/main" id="{7F2AAFDE-CB45-46CA-8961-8133FCA5F385}"/>
              </a:ext>
              <a:ext uri="{C183D7F6-B498-43B3-948B-1728B52AA6E4}">
                <adec:decorative xmlns:adec="http://schemas.microsoft.com/office/drawing/2017/decorative" val="1"/>
              </a:ext>
            </a:extLst>
          </p:cNvPr>
          <p:cNvSpPr/>
          <p:nvPr userDrawn="1"/>
        </p:nvSpPr>
        <p:spPr>
          <a:xfrm>
            <a:off x="0" y="0"/>
            <a:ext cx="40767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Title 1">
            <a:extLst>
              <a:ext uri="{FF2B5EF4-FFF2-40B4-BE49-F238E27FC236}">
                <a16:creationId xmlns:a16="http://schemas.microsoft.com/office/drawing/2014/main" id="{B209C30D-AB58-482B-B553-F71367094EB9}"/>
              </a:ext>
            </a:extLst>
          </p:cNvPr>
          <p:cNvSpPr>
            <a:spLocks noGrp="1"/>
          </p:cNvSpPr>
          <p:nvPr>
            <p:ph type="title"/>
          </p:nvPr>
        </p:nvSpPr>
        <p:spPr>
          <a:xfrm>
            <a:off x="532264" y="776941"/>
            <a:ext cx="3209008" cy="5166659"/>
          </a:xfrm>
        </p:spPr>
        <p:txBody>
          <a:bodyPr anchor="b"/>
          <a:lstStyle>
            <a:lvl1pPr>
              <a:defRPr spc="-20" baseline="0">
                <a:solidFill>
                  <a:schemeClr val="bg1"/>
                </a:solidFill>
              </a:defRPr>
            </a:lvl1pPr>
          </a:lstStyle>
          <a:p>
            <a:r>
              <a:rPr lang="en-US">
                <a:solidFill>
                  <a:srgbClr val="FFFFFF"/>
                </a:solidFill>
              </a:rPr>
              <a:t>Click to edit Master title style</a:t>
            </a:r>
            <a:endParaRPr lang="en-US" dirty="0">
              <a:solidFill>
                <a:srgbClr val="FFFFFF"/>
              </a:solidFill>
            </a:endParaRPr>
          </a:p>
        </p:txBody>
      </p:sp>
      <p:sp>
        <p:nvSpPr>
          <p:cNvPr id="13" name="Footer Placeholder 4">
            <a:extLst>
              <a:ext uri="{FF2B5EF4-FFF2-40B4-BE49-F238E27FC236}">
                <a16:creationId xmlns:a16="http://schemas.microsoft.com/office/drawing/2014/main" id="{D946F5EF-2C45-4A87-A1DD-BD2A6FB91BC5}"/>
              </a:ext>
            </a:extLst>
          </p:cNvPr>
          <p:cNvSpPr>
            <a:spLocks noGrp="1"/>
          </p:cNvSpPr>
          <p:nvPr>
            <p:ph type="ftr" sz="quarter" idx="11"/>
          </p:nvPr>
        </p:nvSpPr>
        <p:spPr>
          <a:xfrm>
            <a:off x="199277" y="6356350"/>
            <a:ext cx="3749040" cy="365125"/>
          </a:xfrm>
        </p:spPr>
        <p:txBody>
          <a:bodyPr/>
          <a:lstStyle>
            <a:lvl1pPr>
              <a:defRPr>
                <a:solidFill>
                  <a:schemeClr val="bg1"/>
                </a:solidFill>
              </a:defRPr>
            </a:lvl1pPr>
          </a:lstStyle>
          <a:p>
            <a:r>
              <a:rPr lang="en-US" dirty="0"/>
              <a:t>Presentation title</a:t>
            </a:r>
          </a:p>
        </p:txBody>
      </p:sp>
      <p:sp>
        <p:nvSpPr>
          <p:cNvPr id="19" name="Picture Placeholder 16">
            <a:extLst>
              <a:ext uri="{FF2B5EF4-FFF2-40B4-BE49-F238E27FC236}">
                <a16:creationId xmlns:a16="http://schemas.microsoft.com/office/drawing/2014/main" id="{B1A8891C-A2D4-4238-ABCE-62AB3A9121A5}"/>
              </a:ext>
            </a:extLst>
          </p:cNvPr>
          <p:cNvSpPr>
            <a:spLocks noGrp="1"/>
          </p:cNvSpPr>
          <p:nvPr>
            <p:ph type="pic" sz="quarter" idx="13" hasCustomPrompt="1"/>
          </p:nvPr>
        </p:nvSpPr>
        <p:spPr>
          <a:xfrm>
            <a:off x="4076700" y="0"/>
            <a:ext cx="4038600" cy="3429000"/>
          </a:xfrm>
        </p:spPr>
        <p:txBody>
          <a:bodyPr/>
          <a:lstStyle>
            <a:lvl1pPr marL="0" indent="0" algn="ctr">
              <a:buNone/>
              <a:defRPr/>
            </a:lvl1pPr>
          </a:lstStyle>
          <a:p>
            <a:r>
              <a:rPr lang="en-US" dirty="0"/>
              <a:t>Click to add photo</a:t>
            </a:r>
          </a:p>
        </p:txBody>
      </p:sp>
      <p:sp>
        <p:nvSpPr>
          <p:cNvPr id="20" name="Picture Placeholder 16">
            <a:extLst>
              <a:ext uri="{FF2B5EF4-FFF2-40B4-BE49-F238E27FC236}">
                <a16:creationId xmlns:a16="http://schemas.microsoft.com/office/drawing/2014/main" id="{7B51DFB6-C977-4551-BE38-57688D7FF0B7}"/>
              </a:ext>
            </a:extLst>
          </p:cNvPr>
          <p:cNvSpPr>
            <a:spLocks noGrp="1"/>
          </p:cNvSpPr>
          <p:nvPr>
            <p:ph type="pic" sz="quarter" idx="14" hasCustomPrompt="1"/>
          </p:nvPr>
        </p:nvSpPr>
        <p:spPr>
          <a:xfrm>
            <a:off x="8115300" y="0"/>
            <a:ext cx="4076701" cy="3429000"/>
          </a:xfrm>
        </p:spPr>
        <p:txBody>
          <a:bodyPr/>
          <a:lstStyle>
            <a:lvl1pPr marL="0" indent="0" algn="ctr">
              <a:buNone/>
              <a:defRPr/>
            </a:lvl1pPr>
          </a:lstStyle>
          <a:p>
            <a:r>
              <a:rPr lang="en-US" dirty="0"/>
              <a:t>Click to add photo</a:t>
            </a:r>
          </a:p>
        </p:txBody>
      </p:sp>
      <p:sp>
        <p:nvSpPr>
          <p:cNvPr id="24" name="Text Placeholder 21">
            <a:extLst>
              <a:ext uri="{FF2B5EF4-FFF2-40B4-BE49-F238E27FC236}">
                <a16:creationId xmlns:a16="http://schemas.microsoft.com/office/drawing/2014/main" id="{DFCFAED4-0A56-424D-BF74-4051B0BDA9A6}"/>
              </a:ext>
            </a:extLst>
          </p:cNvPr>
          <p:cNvSpPr>
            <a:spLocks noGrp="1"/>
          </p:cNvSpPr>
          <p:nvPr>
            <p:ph type="body" sz="quarter" idx="15" hasCustomPrompt="1"/>
          </p:nvPr>
        </p:nvSpPr>
        <p:spPr>
          <a:xfrm>
            <a:off x="4864100" y="3841750"/>
            <a:ext cx="6599238" cy="2296083"/>
          </a:xfrm>
        </p:spPr>
        <p:txBody>
          <a:bodyPr>
            <a:normAutofit/>
          </a:bodyPr>
          <a:lstStyle>
            <a:lvl1pPr marL="342900" indent="-342900">
              <a:buFont typeface="Arial" panose="020B0604020202020204" pitchFamily="34" charset="0"/>
              <a:buChar char="•"/>
              <a:defRPr sz="2000"/>
            </a:lvl1pPr>
          </a:lstStyle>
          <a:p>
            <a:pPr lvl="0"/>
            <a:r>
              <a:rPr lang="en-US" dirty="0"/>
              <a:t>Click to add text</a:t>
            </a:r>
          </a:p>
        </p:txBody>
      </p:sp>
      <p:sp>
        <p:nvSpPr>
          <p:cNvPr id="14" name="Date Placeholder 3">
            <a:extLst>
              <a:ext uri="{FF2B5EF4-FFF2-40B4-BE49-F238E27FC236}">
                <a16:creationId xmlns:a16="http://schemas.microsoft.com/office/drawing/2014/main" id="{9188F17E-DD3B-4CCC-957F-5A6914488466}"/>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5" name="Slide Number Placeholder 5">
            <a:extLst>
              <a:ext uri="{FF2B5EF4-FFF2-40B4-BE49-F238E27FC236}">
                <a16:creationId xmlns:a16="http://schemas.microsoft.com/office/drawing/2014/main" id="{2A0235C7-971D-4E52-B991-EFA44A9AFC33}"/>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44D815C-8BF3-4ECF-A945-A2A7C2983AF9}"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43672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83698AF-A86A-4D69-8272-76C9C1914A3B}"/>
              </a:ext>
              <a:ext uri="{C183D7F6-B498-43B3-948B-1728B52AA6E4}">
                <adec:decorative xmlns:adec="http://schemas.microsoft.com/office/drawing/2017/decorative" val="1"/>
              </a:ext>
            </a:extLst>
          </p:cNvPr>
          <p:cNvSpPr/>
          <p:nvPr userDrawn="1"/>
        </p:nvSpPr>
        <p:spPr>
          <a:xfrm>
            <a:off x="0" y="0"/>
            <a:ext cx="12192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F9E2DC86-4009-449C-8F4E-779A8C762B26}"/>
              </a:ext>
            </a:extLst>
          </p:cNvPr>
          <p:cNvSpPr>
            <a:spLocks noGrp="1"/>
          </p:cNvSpPr>
          <p:nvPr>
            <p:ph type="title"/>
          </p:nvPr>
        </p:nvSpPr>
        <p:spPr>
          <a:xfrm>
            <a:off x="649045" y="365124"/>
            <a:ext cx="9523655" cy="1501327"/>
          </a:xfrm>
        </p:spPr>
        <p:txBody>
          <a:bodyPr/>
          <a:lstStyle>
            <a:lvl1pPr>
              <a:defRPr spc="-20" baseline="0">
                <a:solidFill>
                  <a:schemeClr val="bg1"/>
                </a:solidFill>
              </a:defRPr>
            </a:lvl1pPr>
          </a:lstStyle>
          <a:p>
            <a:r>
              <a:rPr lang="en-US">
                <a:solidFill>
                  <a:srgbClr val="FFFFFF"/>
                </a:solidFill>
              </a:rPr>
              <a:t>Click to edit Master title style</a:t>
            </a:r>
            <a:endParaRPr lang="en-US" dirty="0">
              <a:solidFill>
                <a:srgbClr val="FFFFFF"/>
              </a:solidFill>
            </a:endParaRPr>
          </a:p>
        </p:txBody>
      </p:sp>
      <p:sp>
        <p:nvSpPr>
          <p:cNvPr id="12" name="Picture Placeholder 10">
            <a:extLst>
              <a:ext uri="{FF2B5EF4-FFF2-40B4-BE49-F238E27FC236}">
                <a16:creationId xmlns:a16="http://schemas.microsoft.com/office/drawing/2014/main" id="{671630E1-6506-4E93-BB6A-0604E0D04932}"/>
              </a:ext>
            </a:extLst>
          </p:cNvPr>
          <p:cNvSpPr>
            <a:spLocks noGrp="1"/>
          </p:cNvSpPr>
          <p:nvPr>
            <p:ph type="pic" sz="quarter" idx="13" hasCustomPrompt="1"/>
          </p:nvPr>
        </p:nvSpPr>
        <p:spPr>
          <a:xfrm>
            <a:off x="0" y="2286000"/>
            <a:ext cx="5067300" cy="4572000"/>
          </a:xfrm>
        </p:spPr>
        <p:txBody>
          <a:bodyPr/>
          <a:lstStyle>
            <a:lvl1pPr marL="0" indent="0" algn="ctr">
              <a:buNone/>
              <a:defRPr/>
            </a:lvl1pPr>
          </a:lstStyle>
          <a:p>
            <a:r>
              <a:rPr lang="en-US" dirty="0"/>
              <a:t>Click to add photo</a:t>
            </a:r>
          </a:p>
        </p:txBody>
      </p:sp>
      <p:sp>
        <p:nvSpPr>
          <p:cNvPr id="7" name="Footer Placeholder 4">
            <a:extLst>
              <a:ext uri="{FF2B5EF4-FFF2-40B4-BE49-F238E27FC236}">
                <a16:creationId xmlns:a16="http://schemas.microsoft.com/office/drawing/2014/main" id="{51BAB65B-02AF-4992-85D0-8E98AB1BD965}"/>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r>
              <a:rPr lang="en-US" dirty="0">
                <a:effectLst>
                  <a:outerShdw blurRad="38100" dist="38100" dir="2700000" algn="tl">
                    <a:srgbClr val="000000">
                      <a:alpha val="43137"/>
                    </a:srgbClr>
                  </a:outerShdw>
                </a:effectLst>
              </a:rPr>
              <a:t>Presentation title</a:t>
            </a:r>
          </a:p>
        </p:txBody>
      </p:sp>
      <p:sp>
        <p:nvSpPr>
          <p:cNvPr id="6" name="Content Placeholder 2">
            <a:extLst>
              <a:ext uri="{FF2B5EF4-FFF2-40B4-BE49-F238E27FC236}">
                <a16:creationId xmlns:a16="http://schemas.microsoft.com/office/drawing/2014/main" id="{CFE115BC-4A4C-4385-82D5-106D1FAC359A}"/>
              </a:ext>
            </a:extLst>
          </p:cNvPr>
          <p:cNvSpPr>
            <a:spLocks noGrp="1"/>
          </p:cNvSpPr>
          <p:nvPr>
            <p:ph idx="1"/>
          </p:nvPr>
        </p:nvSpPr>
        <p:spPr>
          <a:xfrm>
            <a:off x="5819887" y="2899186"/>
            <a:ext cx="5610113" cy="3284359"/>
          </a:xfrm>
        </p:spPr>
        <p:txBody>
          <a:bodyPr>
            <a:normAutofit/>
          </a:bodyPr>
          <a:lstStyle>
            <a:lvl1pPr marL="0" indent="0">
              <a:buNone/>
              <a:defRPr/>
            </a:lvl1pPr>
          </a:lstStyle>
          <a:p>
            <a:pPr lvl="0"/>
            <a:r>
              <a:rPr lang="en-US"/>
              <a:t>Click to edit Master text styles</a:t>
            </a:r>
          </a:p>
        </p:txBody>
      </p:sp>
      <p:sp>
        <p:nvSpPr>
          <p:cNvPr id="8" name="Date Placeholder 3">
            <a:extLst>
              <a:ext uri="{FF2B5EF4-FFF2-40B4-BE49-F238E27FC236}">
                <a16:creationId xmlns:a16="http://schemas.microsoft.com/office/drawing/2014/main" id="{5CD3EB2B-80EF-4DC6-B2B6-F4B568443970}"/>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9" name="Slide Number Placeholder 5">
            <a:extLst>
              <a:ext uri="{FF2B5EF4-FFF2-40B4-BE49-F238E27FC236}">
                <a16:creationId xmlns:a16="http://schemas.microsoft.com/office/drawing/2014/main" id="{3DC3E33A-8A0A-4767-A4D9-CD8956379305}"/>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D6D940D-6D44-4DF9-9322-B4B11F7EDCD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9993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6EB31F-C5DF-49FF-8DEA-86AC0C1860A0}"/>
              </a:ext>
              <a:ext uri="{C183D7F6-B498-43B3-948B-1728B52AA6E4}">
                <adec:decorative xmlns:adec="http://schemas.microsoft.com/office/drawing/2017/decorative" val="1"/>
              </a:ext>
            </a:extLst>
          </p:cNvPr>
          <p:cNvSpPr/>
          <p:nvPr userDrawn="1"/>
        </p:nvSpPr>
        <p:spPr>
          <a:xfrm>
            <a:off x="1" y="0"/>
            <a:ext cx="7086599" cy="4533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ACFE912F-46EC-49B0-9C9A-DE9CBDF9FBBF}"/>
              </a:ext>
            </a:extLst>
          </p:cNvPr>
          <p:cNvSpPr>
            <a:spLocks noGrp="1"/>
          </p:cNvSpPr>
          <p:nvPr>
            <p:ph type="ctrTitle"/>
          </p:nvPr>
        </p:nvSpPr>
        <p:spPr>
          <a:xfrm>
            <a:off x="649045" y="753035"/>
            <a:ext cx="5945393" cy="2366683"/>
          </a:xfrm>
        </p:spPr>
        <p:txBody>
          <a:bodyPr>
            <a:normAutofit/>
          </a:bodyPr>
          <a:lstStyle>
            <a:lvl1pPr>
              <a:defRPr spc="-20" baseline="0">
                <a:solidFill>
                  <a:schemeClr val="bg1"/>
                </a:solidFill>
              </a:defRPr>
            </a:lvl1pPr>
          </a:lstStyle>
          <a:p>
            <a:r>
              <a:rPr lang="en-US" sz="6000"/>
              <a:t>Click to edit Master title style</a:t>
            </a:r>
            <a:endParaRPr lang="en-US" sz="6000" dirty="0"/>
          </a:p>
        </p:txBody>
      </p:sp>
      <p:sp>
        <p:nvSpPr>
          <p:cNvPr id="5" name="Subtitle 2">
            <a:extLst>
              <a:ext uri="{FF2B5EF4-FFF2-40B4-BE49-F238E27FC236}">
                <a16:creationId xmlns:a16="http://schemas.microsoft.com/office/drawing/2014/main" id="{9BF32D81-1E24-45B8-A09D-EEAD404D8F31}"/>
              </a:ext>
            </a:extLst>
          </p:cNvPr>
          <p:cNvSpPr>
            <a:spLocks noGrp="1"/>
          </p:cNvSpPr>
          <p:nvPr>
            <p:ph type="subTitle" idx="1"/>
          </p:nvPr>
        </p:nvSpPr>
        <p:spPr>
          <a:xfrm>
            <a:off x="649045" y="3075868"/>
            <a:ext cx="5945393" cy="1108335"/>
          </a:xfrm>
        </p:spPr>
        <p:txBody>
          <a:bodyPr>
            <a:normAutofit/>
          </a:bodyPr>
          <a:lstStyle>
            <a:lvl1pPr marL="0" indent="0">
              <a:buNone/>
              <a:defRPr sz="2400">
                <a:solidFill>
                  <a:schemeClr val="bg1"/>
                </a:solidFill>
              </a:defRPr>
            </a:lvl1pPr>
          </a:lstStyle>
          <a:p>
            <a:r>
              <a:rPr lang="en-US"/>
              <a:t>Click to edit Master subtitle style</a:t>
            </a:r>
            <a:endParaRPr lang="en-US" dirty="0"/>
          </a:p>
        </p:txBody>
      </p:sp>
      <p:sp>
        <p:nvSpPr>
          <p:cNvPr id="16" name="Picture Placeholder 15">
            <a:extLst>
              <a:ext uri="{FF2B5EF4-FFF2-40B4-BE49-F238E27FC236}">
                <a16:creationId xmlns:a16="http://schemas.microsoft.com/office/drawing/2014/main" id="{9F9C7900-0694-4FDF-B29C-24016C0B9C60}"/>
              </a:ext>
            </a:extLst>
          </p:cNvPr>
          <p:cNvSpPr>
            <a:spLocks noGrp="1"/>
          </p:cNvSpPr>
          <p:nvPr>
            <p:ph type="pic" sz="quarter" idx="14" hasCustomPrompt="1"/>
          </p:nvPr>
        </p:nvSpPr>
        <p:spPr>
          <a:xfrm>
            <a:off x="0" y="4533900"/>
            <a:ext cx="7086598" cy="2324100"/>
          </a:xfrm>
        </p:spPr>
        <p:txBody>
          <a:bodyPr/>
          <a:lstStyle>
            <a:lvl1pPr marL="0" indent="0" algn="l">
              <a:buNone/>
              <a:defRPr/>
            </a:lvl1pPr>
          </a:lstStyle>
          <a:p>
            <a:r>
              <a:rPr lang="en-US" dirty="0"/>
              <a:t>Click to add photo</a:t>
            </a:r>
          </a:p>
        </p:txBody>
      </p:sp>
      <p:sp>
        <p:nvSpPr>
          <p:cNvPr id="8" name="Footer Placeholder 4">
            <a:extLst>
              <a:ext uri="{FF2B5EF4-FFF2-40B4-BE49-F238E27FC236}">
                <a16:creationId xmlns:a16="http://schemas.microsoft.com/office/drawing/2014/main" id="{52F1BABA-5C8C-4693-BD5A-974A171125F5}"/>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Presentation title</a:t>
            </a:r>
          </a:p>
        </p:txBody>
      </p:sp>
      <p:sp>
        <p:nvSpPr>
          <p:cNvPr id="14" name="Picture Placeholder 12">
            <a:extLst>
              <a:ext uri="{FF2B5EF4-FFF2-40B4-BE49-F238E27FC236}">
                <a16:creationId xmlns:a16="http://schemas.microsoft.com/office/drawing/2014/main" id="{D71BA6F2-2182-4910-8DA6-71E5AB274588}"/>
              </a:ext>
            </a:extLst>
          </p:cNvPr>
          <p:cNvSpPr>
            <a:spLocks noGrp="1"/>
          </p:cNvSpPr>
          <p:nvPr>
            <p:ph type="pic" sz="quarter" idx="13" hasCustomPrompt="1"/>
          </p:nvPr>
        </p:nvSpPr>
        <p:spPr>
          <a:xfrm>
            <a:off x="7086600" y="0"/>
            <a:ext cx="5105400" cy="4533900"/>
          </a:xfrm>
        </p:spPr>
        <p:txBody>
          <a:bodyPr/>
          <a:lstStyle>
            <a:lvl1pPr marL="0" indent="0" algn="ctr">
              <a:buNone/>
              <a:defRPr/>
            </a:lvl1pPr>
          </a:lstStyle>
          <a:p>
            <a:r>
              <a:rPr lang="en-US" dirty="0"/>
              <a:t>Click to add photo</a:t>
            </a:r>
          </a:p>
        </p:txBody>
      </p:sp>
      <p:sp>
        <p:nvSpPr>
          <p:cNvPr id="17" name="Picture Placeholder 15">
            <a:extLst>
              <a:ext uri="{FF2B5EF4-FFF2-40B4-BE49-F238E27FC236}">
                <a16:creationId xmlns:a16="http://schemas.microsoft.com/office/drawing/2014/main" id="{83DCD7D2-7B94-48E9-9DCA-E72E1BCE4375}"/>
              </a:ext>
            </a:extLst>
          </p:cNvPr>
          <p:cNvSpPr>
            <a:spLocks noGrp="1"/>
          </p:cNvSpPr>
          <p:nvPr>
            <p:ph type="pic" sz="quarter" idx="15" hasCustomPrompt="1"/>
          </p:nvPr>
        </p:nvSpPr>
        <p:spPr>
          <a:xfrm>
            <a:off x="7086598" y="4533900"/>
            <a:ext cx="5105402" cy="2324100"/>
          </a:xfrm>
        </p:spPr>
        <p:txBody>
          <a:bodyPr/>
          <a:lstStyle>
            <a:lvl1pPr marL="0" indent="0">
              <a:buNone/>
              <a:defRPr/>
            </a:lvl1pPr>
          </a:lstStyle>
          <a:p>
            <a:r>
              <a:rPr lang="en-US" dirty="0"/>
              <a:t>Click to add photo</a:t>
            </a:r>
          </a:p>
        </p:txBody>
      </p:sp>
      <p:sp>
        <p:nvSpPr>
          <p:cNvPr id="10" name="Date Placeholder 3">
            <a:extLst>
              <a:ext uri="{FF2B5EF4-FFF2-40B4-BE49-F238E27FC236}">
                <a16:creationId xmlns:a16="http://schemas.microsoft.com/office/drawing/2014/main" id="{94253B29-520A-4014-A821-4F52F57CBC62}"/>
              </a:ext>
            </a:extLst>
          </p:cNvPr>
          <p:cNvSpPr>
            <a:spLocks noGrp="1"/>
          </p:cNvSpPr>
          <p:nvPr>
            <p:ph type="dt" sz="half" idx="10"/>
          </p:nvPr>
        </p:nvSpPr>
        <p:spPr>
          <a:xfrm>
            <a:off x="7013448" y="6355080"/>
            <a:ext cx="4352544"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20XX</a:t>
            </a:r>
          </a:p>
        </p:txBody>
      </p:sp>
      <p:sp>
        <p:nvSpPr>
          <p:cNvPr id="11" name="Slide Number Placeholder 5">
            <a:extLst>
              <a:ext uri="{FF2B5EF4-FFF2-40B4-BE49-F238E27FC236}">
                <a16:creationId xmlns:a16="http://schemas.microsoft.com/office/drawing/2014/main" id="{46B60DEE-1456-46C0-A3E5-4CAF3E128D5B}"/>
              </a:ext>
            </a:extLst>
          </p:cNvPr>
          <p:cNvSpPr>
            <a:spLocks noGrp="1"/>
          </p:cNvSpPr>
          <p:nvPr>
            <p:ph type="sldNum" sz="quarter" idx="12"/>
          </p:nvPr>
        </p:nvSpPr>
        <p:spPr>
          <a:xfrm>
            <a:off x="11365992" y="6356350"/>
            <a:ext cx="630936" cy="365125"/>
          </a:xfrm>
        </p:spPr>
        <p:txBody>
          <a:bodyPr/>
          <a:lstStyle>
            <a:lvl1pPr>
              <a:defRPr>
                <a:solidFill>
                  <a:schemeClr val="bg1"/>
                </a:solidFill>
              </a:defRPr>
            </a:lvl1pPr>
          </a:lstStyle>
          <a:p>
            <a:pPr>
              <a:defRPr/>
            </a:pPr>
            <a:fld id="{2722F022-211C-4882-844C-086FEA6806AA}" type="slidenum">
              <a:rPr lang="en-US" smtClean="0">
                <a:effectLst>
                  <a:outerShdw blurRad="38100" dist="38100" dir="2700000" algn="tl">
                    <a:srgbClr val="000000">
                      <a:alpha val="43137"/>
                    </a:srgbClr>
                  </a:outerShdw>
                </a:effectLst>
              </a:rPr>
              <a:pPr>
                <a:defRPr/>
              </a:pPr>
              <a:t>‹nr.›</a:t>
            </a:fld>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78407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4F4DD58-525D-4728-A769-9F38711D57DA}"/>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C1F862FE-7A72-432B-9888-FB389D35BDF2}"/>
              </a:ext>
            </a:extLst>
          </p:cNvPr>
          <p:cNvSpPr>
            <a:spLocks noGrp="1"/>
          </p:cNvSpPr>
          <p:nvPr>
            <p:ph type="title" hasCustomPrompt="1"/>
          </p:nvPr>
        </p:nvSpPr>
        <p:spPr>
          <a:xfrm>
            <a:off x="331788" y="875030"/>
            <a:ext cx="2384425" cy="5068570"/>
          </a:xfrm>
        </p:spPr>
        <p:txBody>
          <a:bodyPr/>
          <a:lstStyle>
            <a:lvl1pPr>
              <a:lnSpc>
                <a:spcPct val="100000"/>
              </a:lnSpc>
              <a:defRPr spc="-20" baseline="0">
                <a:solidFill>
                  <a:schemeClr val="bg1"/>
                </a:solidFill>
              </a:defRPr>
            </a:lvl1pPr>
          </a:lstStyle>
          <a:p>
            <a:r>
              <a:rPr lang="en-US" dirty="0"/>
              <a:t>Click  to add text</a:t>
            </a:r>
          </a:p>
        </p:txBody>
      </p:sp>
      <p:sp>
        <p:nvSpPr>
          <p:cNvPr id="13" name="Footer Placeholder 4">
            <a:extLst>
              <a:ext uri="{FF2B5EF4-FFF2-40B4-BE49-F238E27FC236}">
                <a16:creationId xmlns:a16="http://schemas.microsoft.com/office/drawing/2014/main" id="{A256B58A-EC2F-48AB-BF2D-AB678AF0C027}"/>
              </a:ext>
            </a:extLst>
          </p:cNvPr>
          <p:cNvSpPr>
            <a:spLocks noGrp="1"/>
          </p:cNvSpPr>
          <p:nvPr>
            <p:ph type="ftr" sz="quarter" idx="11"/>
          </p:nvPr>
        </p:nvSpPr>
        <p:spPr>
          <a:xfrm>
            <a:off x="199277" y="6356350"/>
            <a:ext cx="2771138" cy="365125"/>
          </a:xfrm>
        </p:spPr>
        <p:txBody>
          <a:bodyPr/>
          <a:lstStyle>
            <a:lvl1pPr>
              <a:defRPr>
                <a:solidFill>
                  <a:schemeClr val="bg1"/>
                </a:solidFill>
              </a:defRPr>
            </a:lvl1pPr>
          </a:lstStyle>
          <a:p>
            <a:pPr>
              <a:defRPr/>
            </a:pPr>
            <a:r>
              <a:rPr lang="en-US" dirty="0"/>
              <a:t>Presentation title</a:t>
            </a:r>
          </a:p>
        </p:txBody>
      </p:sp>
      <p:sp>
        <p:nvSpPr>
          <p:cNvPr id="3" name="Content Placeholder 2">
            <a:extLst>
              <a:ext uri="{FF2B5EF4-FFF2-40B4-BE49-F238E27FC236}">
                <a16:creationId xmlns:a16="http://schemas.microsoft.com/office/drawing/2014/main" id="{99D33DA1-34CB-434E-99AF-EA31D28A1941}"/>
              </a:ext>
            </a:extLst>
          </p:cNvPr>
          <p:cNvSpPr>
            <a:spLocks noGrp="1"/>
          </p:cNvSpPr>
          <p:nvPr>
            <p:ph sz="quarter" idx="14" hasCustomPrompt="1"/>
          </p:nvPr>
        </p:nvSpPr>
        <p:spPr>
          <a:xfrm>
            <a:off x="3302000" y="876300"/>
            <a:ext cx="8607425" cy="4749800"/>
          </a:xfrm>
        </p:spPr>
        <p:txBody>
          <a:bodyPr/>
          <a:lstStyle>
            <a:lvl1pPr>
              <a:defRPr/>
            </a:lvl1pPr>
          </a:lstStyle>
          <a:p>
            <a:pPr lvl="0"/>
            <a:r>
              <a:rPr lang="en-US" dirty="0"/>
              <a:t>Click to add content</a:t>
            </a:r>
          </a:p>
        </p:txBody>
      </p:sp>
      <p:sp>
        <p:nvSpPr>
          <p:cNvPr id="14" name="Date Placeholder 3">
            <a:extLst>
              <a:ext uri="{FF2B5EF4-FFF2-40B4-BE49-F238E27FC236}">
                <a16:creationId xmlns:a16="http://schemas.microsoft.com/office/drawing/2014/main" id="{DB48D9BB-04DF-4542-8DF6-C4C78753805D}"/>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5" name="Slide Number Placeholder 5">
            <a:extLst>
              <a:ext uri="{FF2B5EF4-FFF2-40B4-BE49-F238E27FC236}">
                <a16:creationId xmlns:a16="http://schemas.microsoft.com/office/drawing/2014/main" id="{F22742E1-6009-4FFB-A391-37B987F53002}"/>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58921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3FEABB-56CC-491D-830B-02C0466DABB6}"/>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34F3EF5A-453C-4D68-BA86-2FB1DE61C17C}"/>
              </a:ext>
            </a:extLst>
          </p:cNvPr>
          <p:cNvSpPr>
            <a:spLocks noGrp="1"/>
          </p:cNvSpPr>
          <p:nvPr>
            <p:ph type="title" hasCustomPrompt="1"/>
          </p:nvPr>
        </p:nvSpPr>
        <p:spPr>
          <a:xfrm>
            <a:off x="331787" y="996950"/>
            <a:ext cx="2384425" cy="4946650"/>
          </a:xfrm>
        </p:spPr>
        <p:txBody>
          <a:bodyPr/>
          <a:lstStyle>
            <a:lvl1pPr>
              <a:lnSpc>
                <a:spcPct val="100000"/>
              </a:lnSpc>
              <a:defRPr spc="-20" baseline="0">
                <a:solidFill>
                  <a:schemeClr val="bg1"/>
                </a:solidFill>
              </a:defRPr>
            </a:lvl1pPr>
          </a:lstStyle>
          <a:p>
            <a:r>
              <a:rPr lang="en-US" dirty="0"/>
              <a:t>Click  to add text</a:t>
            </a:r>
          </a:p>
        </p:txBody>
      </p:sp>
      <p:sp>
        <p:nvSpPr>
          <p:cNvPr id="9" name="Footer Placeholder 4">
            <a:extLst>
              <a:ext uri="{FF2B5EF4-FFF2-40B4-BE49-F238E27FC236}">
                <a16:creationId xmlns:a16="http://schemas.microsoft.com/office/drawing/2014/main" id="{59321BA0-41E1-404D-9063-DF281D1865F3}"/>
              </a:ext>
            </a:extLst>
          </p:cNvPr>
          <p:cNvSpPr>
            <a:spLocks noGrp="1"/>
          </p:cNvSpPr>
          <p:nvPr>
            <p:ph type="ftr" sz="quarter" idx="11"/>
          </p:nvPr>
        </p:nvSpPr>
        <p:spPr>
          <a:xfrm>
            <a:off x="199277" y="6356350"/>
            <a:ext cx="2771138" cy="365125"/>
          </a:xfrm>
        </p:spPr>
        <p:txBody>
          <a:bodyPr/>
          <a:lstStyle>
            <a:lvl1pPr>
              <a:defRPr>
                <a:solidFill>
                  <a:schemeClr val="bg1"/>
                </a:solidFill>
              </a:defRPr>
            </a:lvl1pPr>
          </a:lstStyle>
          <a:p>
            <a:pPr>
              <a:defRPr/>
            </a:pPr>
            <a:r>
              <a:rPr lang="en-US" dirty="0"/>
              <a:t>Presentation title</a:t>
            </a:r>
          </a:p>
        </p:txBody>
      </p:sp>
      <p:sp>
        <p:nvSpPr>
          <p:cNvPr id="3" name="Content Placeholder 2">
            <a:extLst>
              <a:ext uri="{FF2B5EF4-FFF2-40B4-BE49-F238E27FC236}">
                <a16:creationId xmlns:a16="http://schemas.microsoft.com/office/drawing/2014/main" id="{3671CEA4-8F84-4893-8A45-28DB0AE2068C}"/>
              </a:ext>
            </a:extLst>
          </p:cNvPr>
          <p:cNvSpPr>
            <a:spLocks noGrp="1"/>
          </p:cNvSpPr>
          <p:nvPr>
            <p:ph sz="quarter" idx="14" hasCustomPrompt="1"/>
          </p:nvPr>
        </p:nvSpPr>
        <p:spPr>
          <a:xfrm>
            <a:off x="3422650" y="996950"/>
            <a:ext cx="8367713" cy="4545013"/>
          </a:xfrm>
        </p:spPr>
        <p:txBody>
          <a:bodyPr/>
          <a:lstStyle>
            <a:lvl1pPr>
              <a:defRPr/>
            </a:lvl1pPr>
          </a:lstStyle>
          <a:p>
            <a:pPr lvl="0"/>
            <a:r>
              <a:rPr lang="en-US" dirty="0"/>
              <a:t>Click to add content</a:t>
            </a:r>
          </a:p>
        </p:txBody>
      </p:sp>
      <p:sp>
        <p:nvSpPr>
          <p:cNvPr id="10" name="Date Placeholder 3">
            <a:extLst>
              <a:ext uri="{FF2B5EF4-FFF2-40B4-BE49-F238E27FC236}">
                <a16:creationId xmlns:a16="http://schemas.microsoft.com/office/drawing/2014/main" id="{C99D2EA6-8453-4240-88D1-460E269D8884}"/>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1" name="Slide Number Placeholder 5">
            <a:extLst>
              <a:ext uri="{FF2B5EF4-FFF2-40B4-BE49-F238E27FC236}">
                <a16:creationId xmlns:a16="http://schemas.microsoft.com/office/drawing/2014/main" id="{02DD4984-9B40-488F-B903-2E0419551F49}"/>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7375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6" name="Picture Placeholder 22">
            <a:extLst>
              <a:ext uri="{FF2B5EF4-FFF2-40B4-BE49-F238E27FC236}">
                <a16:creationId xmlns:a16="http://schemas.microsoft.com/office/drawing/2014/main" id="{AD3C5B21-C400-4C50-8684-59543CDC43F2}"/>
              </a:ext>
            </a:extLst>
          </p:cNvPr>
          <p:cNvSpPr>
            <a:spLocks noGrp="1"/>
          </p:cNvSpPr>
          <p:nvPr>
            <p:ph type="pic" sz="quarter" idx="13" hasCustomPrompt="1"/>
          </p:nvPr>
        </p:nvSpPr>
        <p:spPr>
          <a:xfrm>
            <a:off x="-2" y="0"/>
            <a:ext cx="12192000" cy="6858000"/>
          </a:xfrm>
          <a:noFill/>
        </p:spPr>
        <p:txBody>
          <a:bodyPr/>
          <a:lstStyle>
            <a:lvl1pPr marL="0" indent="0" algn="ctr">
              <a:buNone/>
              <a:defRPr/>
            </a:lvl1pPr>
          </a:lstStyle>
          <a:p>
            <a:r>
              <a:rPr lang="en-US" dirty="0"/>
              <a:t>Click to add photo</a:t>
            </a:r>
          </a:p>
        </p:txBody>
      </p:sp>
      <p:sp>
        <p:nvSpPr>
          <p:cNvPr id="17" name="Title 1">
            <a:extLst>
              <a:ext uri="{FF2B5EF4-FFF2-40B4-BE49-F238E27FC236}">
                <a16:creationId xmlns:a16="http://schemas.microsoft.com/office/drawing/2014/main" id="{F81B040C-8943-4433-BFE9-AFB1F7C9ED4F}"/>
              </a:ext>
            </a:extLst>
          </p:cNvPr>
          <p:cNvSpPr>
            <a:spLocks noGrp="1"/>
          </p:cNvSpPr>
          <p:nvPr>
            <p:ph type="ctrTitle"/>
          </p:nvPr>
        </p:nvSpPr>
        <p:spPr>
          <a:xfrm>
            <a:off x="1177636" y="-2"/>
            <a:ext cx="11014364" cy="4100947"/>
          </a:xfrm>
          <a:gradFill>
            <a:gsLst>
              <a:gs pos="77000">
                <a:srgbClr val="000000">
                  <a:alpha val="30000"/>
                </a:srgbClr>
              </a:gs>
              <a:gs pos="38000">
                <a:srgbClr val="000000">
                  <a:alpha val="20000"/>
                </a:srgbClr>
              </a:gs>
              <a:gs pos="0">
                <a:srgbClr val="000000">
                  <a:alpha val="0"/>
                </a:srgbClr>
              </a:gs>
              <a:gs pos="20000">
                <a:srgbClr val="000000">
                  <a:alpha val="0"/>
                </a:srgbClr>
              </a:gs>
              <a:gs pos="100000">
                <a:srgbClr val="000000">
                  <a:alpha val="30000"/>
                </a:srgbClr>
              </a:gs>
            </a:gsLst>
            <a:lin ang="21594000" scaled="0"/>
          </a:gradFill>
        </p:spPr>
        <p:txBody>
          <a:bodyPr rIns="731520">
            <a:normAutofit/>
          </a:bodyPr>
          <a:lstStyle>
            <a:lvl1pPr algn="r">
              <a:defRPr sz="6000">
                <a:solidFill>
                  <a:schemeClr val="bg1"/>
                </a:solidFill>
              </a:defRPr>
            </a:lvl1pPr>
          </a:lstStyle>
          <a:p>
            <a:pPr algn="r"/>
            <a:r>
              <a:rPr lang="en-US">
                <a:solidFill>
                  <a:srgbClr val="FFFFFF"/>
                </a:solidFill>
                <a:effectLst>
                  <a:outerShdw blurRad="38100" dist="38100" dir="2700000" algn="tl">
                    <a:srgbClr val="000000">
                      <a:alpha val="43137"/>
                    </a:srgbClr>
                  </a:outerShdw>
                </a:effectLst>
              </a:rPr>
              <a:t>Click to edit Master title style</a:t>
            </a:r>
            <a:endParaRPr lang="en-US" dirty="0">
              <a:solidFill>
                <a:srgbClr val="FFFFFF"/>
              </a:solidFill>
              <a:effectLst>
                <a:outerShdw blurRad="38100" dist="38100" dir="2700000" algn="tl">
                  <a:srgbClr val="000000">
                    <a:alpha val="43137"/>
                  </a:srgbClr>
                </a:outerShdw>
              </a:effectLst>
            </a:endParaRPr>
          </a:p>
        </p:txBody>
      </p:sp>
      <p:sp>
        <p:nvSpPr>
          <p:cNvPr id="18" name="Subtitle 2">
            <a:extLst>
              <a:ext uri="{FF2B5EF4-FFF2-40B4-BE49-F238E27FC236}">
                <a16:creationId xmlns:a16="http://schemas.microsoft.com/office/drawing/2014/main" id="{741A6711-44B3-4723-90E5-802B2DBD8616}"/>
              </a:ext>
            </a:extLst>
          </p:cNvPr>
          <p:cNvSpPr>
            <a:spLocks noGrp="1"/>
          </p:cNvSpPr>
          <p:nvPr>
            <p:ph type="subTitle" idx="1"/>
          </p:nvPr>
        </p:nvSpPr>
        <p:spPr>
          <a:xfrm>
            <a:off x="3241963" y="4089656"/>
            <a:ext cx="8950035" cy="2796566"/>
          </a:xfrm>
          <a:gradFill>
            <a:gsLst>
              <a:gs pos="77000">
                <a:srgbClr val="000000">
                  <a:alpha val="30000"/>
                </a:srgbClr>
              </a:gs>
              <a:gs pos="33000">
                <a:srgbClr val="000000">
                  <a:alpha val="20000"/>
                </a:srgbClr>
              </a:gs>
              <a:gs pos="0">
                <a:srgbClr val="000000">
                  <a:alpha val="0"/>
                </a:srgbClr>
              </a:gs>
              <a:gs pos="100000">
                <a:srgbClr val="000000">
                  <a:alpha val="30000"/>
                </a:srgbClr>
              </a:gs>
            </a:gsLst>
            <a:lin ang="21594000" scaled="0"/>
          </a:gradFill>
        </p:spPr>
        <p:txBody>
          <a:bodyPr tIns="640080" rIns="731520" anchor="t">
            <a:normAutofit/>
          </a:bodyPr>
          <a:lstStyle>
            <a:lvl1pPr marL="0" indent="0" algn="r">
              <a:buNone/>
              <a:defRPr sz="2800" b="1" baseline="0">
                <a:solidFill>
                  <a:schemeClr val="bg1"/>
                </a:solidFill>
              </a:defRPr>
            </a:lvl1pPr>
          </a:lstStyle>
          <a:p>
            <a:pPr algn="r"/>
            <a:r>
              <a:rPr lang="en-US">
                <a:solidFill>
                  <a:srgbClr val="FFFFFF"/>
                </a:solidFill>
                <a:effectLst>
                  <a:outerShdw blurRad="38100" dist="38100" dir="2700000" algn="tl">
                    <a:srgbClr val="000000">
                      <a:alpha val="43137"/>
                    </a:srgbClr>
                  </a:outerShdw>
                </a:effectLst>
              </a:rPr>
              <a:t>Click to edit Master subtitle style</a:t>
            </a:r>
            <a:endParaRPr lang="en-US" dirty="0">
              <a:solidFill>
                <a:srgbClr val="FFFFFF"/>
              </a:solidFill>
              <a:effectLst>
                <a:outerShdw blurRad="38100" dist="38100" dir="2700000" algn="tl">
                  <a:srgbClr val="000000">
                    <a:alpha val="43137"/>
                  </a:srgbClr>
                </a:outerShdw>
              </a:effectLst>
            </a:endParaRPr>
          </a:p>
        </p:txBody>
      </p:sp>
      <p:sp>
        <p:nvSpPr>
          <p:cNvPr id="19" name="Footer Placeholder 4">
            <a:extLst>
              <a:ext uri="{FF2B5EF4-FFF2-40B4-BE49-F238E27FC236}">
                <a16:creationId xmlns:a16="http://schemas.microsoft.com/office/drawing/2014/main" id="{B79A2161-66FE-4C11-AD83-5824307CBD6F}"/>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Presentation title</a:t>
            </a:r>
          </a:p>
        </p:txBody>
      </p:sp>
      <p:sp>
        <p:nvSpPr>
          <p:cNvPr id="20" name="Date Placeholder 3">
            <a:extLst>
              <a:ext uri="{FF2B5EF4-FFF2-40B4-BE49-F238E27FC236}">
                <a16:creationId xmlns:a16="http://schemas.microsoft.com/office/drawing/2014/main" id="{91399727-F37D-4748-90E8-B5B6F5312FF1}"/>
              </a:ext>
            </a:extLst>
          </p:cNvPr>
          <p:cNvSpPr>
            <a:spLocks noGrp="1"/>
          </p:cNvSpPr>
          <p:nvPr>
            <p:ph type="dt" sz="half" idx="10"/>
          </p:nvPr>
        </p:nvSpPr>
        <p:spPr>
          <a:xfrm>
            <a:off x="7013448" y="6355080"/>
            <a:ext cx="4352544"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20XX</a:t>
            </a:r>
          </a:p>
        </p:txBody>
      </p:sp>
      <p:sp>
        <p:nvSpPr>
          <p:cNvPr id="21" name="Slide Number Placeholder 5">
            <a:extLst>
              <a:ext uri="{FF2B5EF4-FFF2-40B4-BE49-F238E27FC236}">
                <a16:creationId xmlns:a16="http://schemas.microsoft.com/office/drawing/2014/main" id="{B9DE4FD1-0950-4A6A-8167-F0E9C622D106}"/>
              </a:ext>
            </a:extLst>
          </p:cNvPr>
          <p:cNvSpPr>
            <a:spLocks noGrp="1"/>
          </p:cNvSpPr>
          <p:nvPr>
            <p:ph type="sldNum" sz="quarter" idx="12"/>
          </p:nvPr>
        </p:nvSpPr>
        <p:spPr>
          <a:xfrm>
            <a:off x="11365992" y="6356350"/>
            <a:ext cx="630936" cy="365125"/>
          </a:xfrm>
        </p:spPr>
        <p:txBody>
          <a:bodyPr/>
          <a:lstStyle>
            <a:lvl1pPr>
              <a:defRPr>
                <a:solidFill>
                  <a:schemeClr val="bg1"/>
                </a:solidFill>
              </a:defRPr>
            </a:lvl1pPr>
          </a:lstStyle>
          <a:p>
            <a:pPr>
              <a:defRPr/>
            </a:pPr>
            <a:fld id="{CD6D940D-6D44-4DF9-9322-B4B11F7EDCD0}" type="slidenum">
              <a:rPr lang="en-US" smtClean="0">
                <a:effectLst>
                  <a:outerShdw blurRad="38100" dist="38100" dir="2700000" algn="tl">
                    <a:srgbClr val="000000">
                      <a:alpha val="43137"/>
                    </a:srgbClr>
                  </a:outerShdw>
                </a:effectLst>
              </a:rPr>
              <a:pPr>
                <a:defRPr/>
              </a:pPr>
              <a:t>‹nr.›</a:t>
            </a:fld>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670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A42DEE-636F-4A79-B56A-5AF989E1FDC5}"/>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B75C9195-04C9-4D9A-B613-44A5F5900DBD}"/>
              </a:ext>
            </a:extLst>
          </p:cNvPr>
          <p:cNvSpPr>
            <a:spLocks noGrp="1"/>
          </p:cNvSpPr>
          <p:nvPr>
            <p:ph type="title" hasCustomPrompt="1"/>
          </p:nvPr>
        </p:nvSpPr>
        <p:spPr>
          <a:xfrm>
            <a:off x="1002983" y="194783"/>
            <a:ext cx="9421177" cy="769493"/>
          </a:xfrm>
        </p:spPr>
        <p:txBody>
          <a:bodyPr anchor="ctr"/>
          <a:lstStyle>
            <a:lvl1pPr>
              <a:lnSpc>
                <a:spcPct val="100000"/>
              </a:lnSpc>
              <a:defRPr spc="-20" baseline="0">
                <a:solidFill>
                  <a:schemeClr val="bg1"/>
                </a:solidFill>
              </a:defRPr>
            </a:lvl1pPr>
          </a:lstStyle>
          <a:p>
            <a:r>
              <a:rPr lang="en-US" dirty="0"/>
              <a:t>Click to add title</a:t>
            </a:r>
          </a:p>
        </p:txBody>
      </p:sp>
      <p:sp>
        <p:nvSpPr>
          <p:cNvPr id="8" name="Content Placeholder 7">
            <a:extLst>
              <a:ext uri="{FF2B5EF4-FFF2-40B4-BE49-F238E27FC236}">
                <a16:creationId xmlns:a16="http://schemas.microsoft.com/office/drawing/2014/main" id="{4C5A662A-E279-494E-8389-ADC6E870E38D}"/>
              </a:ext>
            </a:extLst>
          </p:cNvPr>
          <p:cNvSpPr>
            <a:spLocks noGrp="1"/>
          </p:cNvSpPr>
          <p:nvPr>
            <p:ph sz="quarter" idx="14" hasCustomPrompt="1"/>
          </p:nvPr>
        </p:nvSpPr>
        <p:spPr>
          <a:xfrm>
            <a:off x="931863" y="1695450"/>
            <a:ext cx="10328275" cy="4314825"/>
          </a:xfrm>
        </p:spPr>
        <p:txBody>
          <a:bodyPr/>
          <a:lstStyle>
            <a:lvl1pPr>
              <a:defRPr/>
            </a:lvl1pPr>
          </a:lstStyle>
          <a:p>
            <a:pPr lvl="0"/>
            <a:r>
              <a:rPr lang="en-US" dirty="0"/>
              <a:t>Click to add content</a:t>
            </a:r>
          </a:p>
        </p:txBody>
      </p:sp>
      <p:sp>
        <p:nvSpPr>
          <p:cNvPr id="4" name="Footer Placeholder 4">
            <a:extLst>
              <a:ext uri="{FF2B5EF4-FFF2-40B4-BE49-F238E27FC236}">
                <a16:creationId xmlns:a16="http://schemas.microsoft.com/office/drawing/2014/main" id="{1420B3F9-9DEF-4500-91D7-25F0B5E91FBF}"/>
              </a:ext>
            </a:extLst>
          </p:cNvPr>
          <p:cNvSpPr>
            <a:spLocks noGrp="1"/>
          </p:cNvSpPr>
          <p:nvPr>
            <p:ph type="ftr" sz="quarter" idx="11"/>
          </p:nvPr>
        </p:nvSpPr>
        <p:spPr>
          <a:xfrm>
            <a:off x="201168" y="6356350"/>
            <a:ext cx="4837176" cy="365125"/>
          </a:xfrm>
        </p:spPr>
        <p:txBody>
          <a:bodyPr/>
          <a:lstStyle>
            <a:lvl1pPr>
              <a:defRPr/>
            </a:lvl1pPr>
          </a:lstStyle>
          <a:p>
            <a:r>
              <a:rPr lang="en-US" dirty="0">
                <a:solidFill>
                  <a:prstClr val="black"/>
                </a:solidFill>
              </a:rPr>
              <a:t>Presentation title</a:t>
            </a:r>
          </a:p>
        </p:txBody>
      </p:sp>
      <p:sp>
        <p:nvSpPr>
          <p:cNvPr id="5" name="Date Placeholder 3">
            <a:extLst>
              <a:ext uri="{FF2B5EF4-FFF2-40B4-BE49-F238E27FC236}">
                <a16:creationId xmlns:a16="http://schemas.microsoft.com/office/drawing/2014/main" id="{05E504E9-EAD2-4BE5-9736-CED43FF24552}"/>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6" name="Slide Number Placeholder 5">
            <a:extLst>
              <a:ext uri="{FF2B5EF4-FFF2-40B4-BE49-F238E27FC236}">
                <a16:creationId xmlns:a16="http://schemas.microsoft.com/office/drawing/2014/main" id="{8C3EB613-AF5E-423F-A78B-94F856BF646A}"/>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271998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F922A0-5527-4314-A2EA-E5CF34EF9434}"/>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96EC4CB6-956E-48EB-86AC-B40D89D74215}"/>
              </a:ext>
            </a:extLst>
          </p:cNvPr>
          <p:cNvSpPr>
            <a:spLocks noGrp="1"/>
          </p:cNvSpPr>
          <p:nvPr>
            <p:ph type="title" hasCustomPrompt="1"/>
          </p:nvPr>
        </p:nvSpPr>
        <p:spPr>
          <a:xfrm>
            <a:off x="1000759" y="194783"/>
            <a:ext cx="10022841" cy="760892"/>
          </a:xfrm>
        </p:spPr>
        <p:txBody>
          <a:bodyPr anchor="ctr"/>
          <a:lstStyle>
            <a:lvl1pPr>
              <a:lnSpc>
                <a:spcPct val="100000"/>
              </a:lnSpc>
              <a:defRPr spc="-20" baseline="0">
                <a:solidFill>
                  <a:schemeClr val="bg1"/>
                </a:solidFill>
              </a:defRPr>
            </a:lvl1pPr>
          </a:lstStyle>
          <a:p>
            <a:r>
              <a:rPr lang="en-US" dirty="0"/>
              <a:t>Click to add title</a:t>
            </a:r>
          </a:p>
        </p:txBody>
      </p:sp>
      <p:sp>
        <p:nvSpPr>
          <p:cNvPr id="9" name="Content Placeholder 8">
            <a:extLst>
              <a:ext uri="{FF2B5EF4-FFF2-40B4-BE49-F238E27FC236}">
                <a16:creationId xmlns:a16="http://schemas.microsoft.com/office/drawing/2014/main" id="{13FA4250-BD33-40AE-934A-A473029C5CA5}"/>
              </a:ext>
            </a:extLst>
          </p:cNvPr>
          <p:cNvSpPr>
            <a:spLocks noGrp="1"/>
          </p:cNvSpPr>
          <p:nvPr>
            <p:ph sz="quarter" idx="14" hasCustomPrompt="1"/>
          </p:nvPr>
        </p:nvSpPr>
        <p:spPr>
          <a:xfrm>
            <a:off x="646112" y="1560513"/>
            <a:ext cx="10899776" cy="4341812"/>
          </a:xfrm>
        </p:spPr>
        <p:txBody>
          <a:bodyPr/>
          <a:lstStyle>
            <a:lvl1pPr>
              <a:defRPr/>
            </a:lvl1pPr>
          </a:lstStyle>
          <a:p>
            <a:pPr lvl="0"/>
            <a:r>
              <a:rPr lang="en-US" dirty="0"/>
              <a:t>Click to add content</a:t>
            </a:r>
          </a:p>
        </p:txBody>
      </p:sp>
      <p:sp>
        <p:nvSpPr>
          <p:cNvPr id="4" name="Footer Placeholder 4">
            <a:extLst>
              <a:ext uri="{FF2B5EF4-FFF2-40B4-BE49-F238E27FC236}">
                <a16:creationId xmlns:a16="http://schemas.microsoft.com/office/drawing/2014/main" id="{771E7CA1-3FAA-4961-8BAC-93AB2EF6526B}"/>
              </a:ext>
            </a:extLst>
          </p:cNvPr>
          <p:cNvSpPr>
            <a:spLocks noGrp="1"/>
          </p:cNvSpPr>
          <p:nvPr>
            <p:ph type="ftr" sz="quarter" idx="11"/>
          </p:nvPr>
        </p:nvSpPr>
        <p:spPr>
          <a:xfrm>
            <a:off x="201168" y="6356350"/>
            <a:ext cx="4837176" cy="365125"/>
          </a:xfrm>
        </p:spPr>
        <p:txBody>
          <a:bodyPr/>
          <a:lstStyle>
            <a:lvl1pPr>
              <a:defRPr/>
            </a:lvl1pPr>
          </a:lstStyle>
          <a:p>
            <a:r>
              <a:rPr lang="en-US" dirty="0">
                <a:solidFill>
                  <a:prstClr val="black"/>
                </a:solidFill>
              </a:rPr>
              <a:t>Presentation title</a:t>
            </a:r>
          </a:p>
        </p:txBody>
      </p:sp>
      <p:sp>
        <p:nvSpPr>
          <p:cNvPr id="5" name="Date Placeholder 3">
            <a:extLst>
              <a:ext uri="{FF2B5EF4-FFF2-40B4-BE49-F238E27FC236}">
                <a16:creationId xmlns:a16="http://schemas.microsoft.com/office/drawing/2014/main" id="{520CC547-8B7E-4C4B-9B2A-04BD498A71C2}"/>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6" name="Slide Number Placeholder 5">
            <a:extLst>
              <a:ext uri="{FF2B5EF4-FFF2-40B4-BE49-F238E27FC236}">
                <a16:creationId xmlns:a16="http://schemas.microsoft.com/office/drawing/2014/main" id="{AD34245B-9DC4-457D-AB68-8E3BBB852943}"/>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‹nr.›</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19090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E30A8-0D9C-47BB-8249-8A2EEEFC72DD}"/>
              </a:ext>
            </a:extLst>
          </p:cNvPr>
          <p:cNvSpPr>
            <a:spLocks noGrp="1"/>
          </p:cNvSpPr>
          <p:nvPr>
            <p:ph type="title"/>
          </p:nvPr>
        </p:nvSpPr>
        <p:spPr>
          <a:xfrm>
            <a:off x="649224" y="365124"/>
            <a:ext cx="10552176" cy="149961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FE93687-61FE-460F-A66F-4DF17994F394}"/>
              </a:ext>
            </a:extLst>
          </p:cNvPr>
          <p:cNvSpPr>
            <a:spLocks noGrp="1"/>
          </p:cNvSpPr>
          <p:nvPr>
            <p:ph type="body" idx="1"/>
          </p:nvPr>
        </p:nvSpPr>
        <p:spPr>
          <a:xfrm>
            <a:off x="649224" y="1984248"/>
            <a:ext cx="10552176" cy="41970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AEE1FFB-7673-4E75-9B5C-5572E2B0683B}"/>
              </a:ext>
            </a:extLst>
          </p:cNvPr>
          <p:cNvSpPr>
            <a:spLocks noGrp="1"/>
          </p:cNvSpPr>
          <p:nvPr>
            <p:ph type="dt" sz="half" idx="2"/>
          </p:nvPr>
        </p:nvSpPr>
        <p:spPr>
          <a:xfrm>
            <a:off x="7013448" y="6355080"/>
            <a:ext cx="4352544" cy="365125"/>
          </a:xfrm>
          <a:prstGeom prst="rect">
            <a:avLst/>
          </a:prstGeom>
        </p:spPr>
        <p:txBody>
          <a:bodyPr vert="horz" lIns="91440" tIns="45720" rIns="91440" bIns="45720" rtlCol="0" anchor="ctr"/>
          <a:lstStyle>
            <a:lvl1pPr algn="r">
              <a:defRPr sz="105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6C4B9AF-F93C-43E8-8E68-3B700825CE91}"/>
              </a:ext>
            </a:extLst>
          </p:cNvPr>
          <p:cNvSpPr>
            <a:spLocks noGrp="1"/>
          </p:cNvSpPr>
          <p:nvPr>
            <p:ph type="ftr" sz="quarter" idx="3"/>
          </p:nvPr>
        </p:nvSpPr>
        <p:spPr>
          <a:xfrm>
            <a:off x="201168" y="6356350"/>
            <a:ext cx="4837176" cy="365125"/>
          </a:xfrm>
          <a:prstGeom prst="rect">
            <a:avLst/>
          </a:prstGeom>
        </p:spPr>
        <p:txBody>
          <a:bodyPr vert="horz" lIns="91440" tIns="45720" rIns="91440" bIns="45720" rtlCol="0" anchor="ctr"/>
          <a:lstStyle>
            <a:lvl1pPr algn="l">
              <a:defRPr sz="1050">
                <a:solidFill>
                  <a:schemeClr val="tx1"/>
                </a:solidFill>
              </a:defRPr>
            </a:lvl1pPr>
          </a:lstStyle>
          <a:p>
            <a:r>
              <a:rPr lang="en-US" sz="1050" dirty="0"/>
              <a:t>Presentation title</a:t>
            </a:r>
          </a:p>
        </p:txBody>
      </p:sp>
      <p:sp>
        <p:nvSpPr>
          <p:cNvPr id="6" name="Slide Number Placeholder 5">
            <a:extLst>
              <a:ext uri="{FF2B5EF4-FFF2-40B4-BE49-F238E27FC236}">
                <a16:creationId xmlns:a16="http://schemas.microsoft.com/office/drawing/2014/main" id="{9CD739F7-0AE5-4677-8957-9961D67C18E5}"/>
              </a:ext>
            </a:extLst>
          </p:cNvPr>
          <p:cNvSpPr>
            <a:spLocks noGrp="1"/>
          </p:cNvSpPr>
          <p:nvPr>
            <p:ph type="sldNum" sz="quarter" idx="4"/>
          </p:nvPr>
        </p:nvSpPr>
        <p:spPr>
          <a:xfrm>
            <a:off x="11365992" y="6356350"/>
            <a:ext cx="630936" cy="365125"/>
          </a:xfrm>
          <a:prstGeom prst="rect">
            <a:avLst/>
          </a:prstGeom>
        </p:spPr>
        <p:txBody>
          <a:bodyPr vert="horz" lIns="91440" tIns="45720" rIns="91440" bIns="45720" rtlCol="0" anchor="ctr"/>
          <a:lstStyle>
            <a:lvl1pPr algn="r">
              <a:defRPr sz="1050">
                <a:solidFill>
                  <a:schemeClr val="tx1"/>
                </a:solidFill>
              </a:defRPr>
            </a:lvl1pPr>
          </a:lstStyle>
          <a:p>
            <a:fld id="{0D4885A8-DDA8-4FCF-AB25-DA8F78EC7557}" type="slidenum">
              <a:rPr lang="en-US" smtClean="0"/>
              <a:pPr/>
              <a:t>‹nr.›</a:t>
            </a:fld>
            <a:endParaRPr lang="en-US" dirty="0"/>
          </a:p>
        </p:txBody>
      </p:sp>
    </p:spTree>
    <p:extLst>
      <p:ext uri="{BB962C8B-B14F-4D97-AF65-F5344CB8AC3E}">
        <p14:creationId xmlns:p14="http://schemas.microsoft.com/office/powerpoint/2010/main" val="3899840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Lst>
  <p:hf hdr="0"/>
  <p:txStyles>
    <p:titleStyle>
      <a:lvl1pPr algn="l" defTabSz="914400" rtl="0" eaLnBrk="1" latinLnBrk="0" hangingPunct="1">
        <a:lnSpc>
          <a:spcPct val="90000"/>
        </a:lnSpc>
        <a:spcBef>
          <a:spcPct val="0"/>
        </a:spcBef>
        <a:buNone/>
        <a:defRPr sz="4800" b="1" kern="1200" spc="-40" baseline="0">
          <a:solidFill>
            <a:schemeClr val="accent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6B9F8E7-EAA1-4B1C-BC13-EEB5C78CF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18A7734B-518B-46E3-AF41-1134F2FF7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98D150CF-F888-48EA-89E8-311ED5E9161B}"/>
              </a:ext>
            </a:extLst>
          </p:cNvPr>
          <p:cNvSpPr>
            <a:spLocks noGrp="1"/>
          </p:cNvSpPr>
          <p:nvPr>
            <p:ph type="ctrTitle"/>
          </p:nvPr>
        </p:nvSpPr>
        <p:spPr>
          <a:xfrm>
            <a:off x="649045" y="365124"/>
            <a:ext cx="9523655" cy="1501327"/>
          </a:xfrm>
        </p:spPr>
        <p:txBody>
          <a:bodyPr vert="horz" lIns="91440" tIns="45720" rIns="91440" bIns="45720" rtlCol="0" anchor="b">
            <a:normAutofit/>
          </a:bodyPr>
          <a:lstStyle/>
          <a:p>
            <a:r>
              <a:rPr lang="en-US" sz="4800" spc="-40" dirty="0">
                <a:solidFill>
                  <a:srgbClr val="FFFFFF"/>
                </a:solidFill>
              </a:rPr>
              <a:t>“hello </a:t>
            </a:r>
            <a:r>
              <a:rPr lang="en-US" sz="4800" spc="-40" dirty="0" err="1">
                <a:solidFill>
                  <a:srgbClr val="FFFFFF"/>
                </a:solidFill>
              </a:rPr>
              <a:t>ada</a:t>
            </a:r>
            <a:r>
              <a:rPr lang="en-US" sz="4800" spc="-40">
                <a:solidFill>
                  <a:srgbClr val="FFFFFF"/>
                </a:solidFill>
              </a:rPr>
              <a:t>” </a:t>
            </a:r>
            <a:br>
              <a:rPr lang="en-US" sz="4800" spc="-40">
                <a:solidFill>
                  <a:srgbClr val="FFFFFF"/>
                </a:solidFill>
              </a:rPr>
            </a:br>
            <a:r>
              <a:rPr lang="en-US" sz="4800" spc="-40">
                <a:solidFill>
                  <a:srgbClr val="FFFFFF"/>
                </a:solidFill>
              </a:rPr>
              <a:t>AI toolbox</a:t>
            </a:r>
          </a:p>
        </p:txBody>
      </p:sp>
      <p:pic>
        <p:nvPicPr>
          <p:cNvPr id="12" name="Picture 11">
            <a:extLst>
              <a:ext uri="{FF2B5EF4-FFF2-40B4-BE49-F238E27FC236}">
                <a16:creationId xmlns:a16="http://schemas.microsoft.com/office/drawing/2014/main" id="{E8D351E9-E115-2D27-2001-3572B73A691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5526" b="94737" l="7398" r="91837">
                        <a14:foregroundMark x1="20153" y1="16579" x2="20153" y2="16579"/>
                        <a14:foregroundMark x1="16837" y1="8158" x2="16837" y2="8158"/>
                        <a14:foregroundMark x1="26531" y1="8421" x2="27551" y2="8421"/>
                        <a14:foregroundMark x1="32908" y1="12105" x2="39796" y2="12105"/>
                        <a14:foregroundMark x1="40561" y1="12105" x2="43878" y2="12105"/>
                        <a14:foregroundMark x1="56633" y1="12632" x2="64541" y2="12632"/>
                        <a14:foregroundMark x1="71429" y1="12632" x2="75510" y2="12632"/>
                        <a14:foregroundMark x1="77551" y1="12632" x2="81888" y2="13684"/>
                        <a14:foregroundMark x1="83163" y1="15000" x2="86224" y2="15526"/>
                        <a14:foregroundMark x1="87245" y1="16842" x2="87245" y2="16842"/>
                        <a14:foregroundMark x1="87755" y1="20789" x2="88520" y2="23421"/>
                        <a14:foregroundMark x1="88776" y1="27368" x2="88776" y2="30000"/>
                        <a14:foregroundMark x1="88265" y1="35000" x2="88265" y2="36053"/>
                        <a14:foregroundMark x1="86480" y1="48158" x2="86480" y2="48947"/>
                        <a14:foregroundMark x1="85969" y1="57895" x2="86224" y2="60000"/>
                        <a14:foregroundMark x1="86224" y1="68947" x2="86224" y2="68947"/>
                        <a14:foregroundMark x1="85969" y1="76053" x2="85969" y2="76842"/>
                        <a14:foregroundMark x1="84694" y1="81579" x2="84439" y2="83421"/>
                        <a14:foregroundMark x1="60204" y1="76579" x2="60204" y2="76579"/>
                        <a14:foregroundMark x1="61224" y1="76053" x2="62245" y2="76053"/>
                        <a14:foregroundMark x1="67602" y1="76053" x2="67602" y2="76053"/>
                        <a14:foregroundMark x1="75000" y1="76053" x2="75000" y2="76053"/>
                        <a14:foregroundMark x1="79082" y1="75263" x2="80102" y2="75000"/>
                        <a14:foregroundMark x1="83163" y1="71053" x2="83163" y2="71053"/>
                        <a14:foregroundMark x1="83673" y1="59474" x2="83673" y2="59474"/>
                        <a14:foregroundMark x1="76020" y1="54474" x2="76020" y2="54474"/>
                        <a14:foregroundMark x1="62245" y1="56316" x2="62245" y2="56316"/>
                        <a14:foregroundMark x1="19898" y1="20263" x2="21173" y2="20263"/>
                        <a14:foregroundMark x1="25765" y1="18947" x2="25765" y2="18947"/>
                        <a14:foregroundMark x1="24490" y1="17895" x2="24490" y2="17895"/>
                        <a14:foregroundMark x1="25000" y1="17632" x2="25000" y2="17632"/>
                        <a14:foregroundMark x1="11480" y1="12632" x2="11480" y2="12632"/>
                        <a14:foregroundMark x1="17092" y1="10000" x2="17092" y2="10000"/>
                        <a14:foregroundMark x1="17602" y1="7105" x2="17602" y2="7105"/>
                        <a14:foregroundMark x1="20153" y1="7105" x2="22449" y2="7105"/>
                        <a14:foregroundMark x1="23724" y1="7105" x2="25765" y2="7105"/>
                        <a14:foregroundMark x1="29082" y1="6579" x2="29082" y2="6579"/>
                        <a14:foregroundMark x1="38520" y1="7105" x2="38520" y2="7105"/>
                        <a14:foregroundMark x1="48214" y1="13421" x2="51276" y2="13421"/>
                        <a14:foregroundMark x1="18878" y1="18158" x2="18878" y2="18158"/>
                        <a14:foregroundMark x1="14031" y1="30000" x2="14031" y2="30000"/>
                        <a14:foregroundMark x1="10969" y1="17895" x2="10969" y2="17895"/>
                        <a14:foregroundMark x1="15051" y1="10789" x2="15051" y2="10789"/>
                        <a14:foregroundMark x1="11990" y1="14211" x2="11990" y2="14211"/>
                        <a14:foregroundMark x1="10459" y1="21053" x2="10459" y2="21053"/>
                        <a14:foregroundMark x1="10204" y1="21579" x2="10204" y2="21579"/>
                        <a14:foregroundMark x1="10969" y1="17632" x2="10969" y2="17632"/>
                        <a14:foregroundMark x1="7653" y1="18421" x2="7653" y2="18421"/>
                        <a14:foregroundMark x1="18367" y1="77368" x2="18367" y2="77368"/>
                        <a14:foregroundMark x1="15816" y1="82895" x2="15816" y2="82895"/>
                        <a14:foregroundMark x1="11990" y1="62368" x2="11990" y2="62368"/>
                        <a14:foregroundMark x1="14541" y1="53684" x2="14541" y2="53684"/>
                        <a14:foregroundMark x1="11990" y1="41053" x2="11990" y2="41053"/>
                        <a14:foregroundMark x1="15816" y1="13421" x2="15816" y2="13421"/>
                        <a14:foregroundMark x1="24490" y1="12105" x2="26531" y2="12105"/>
                        <a14:foregroundMark x1="33929" y1="12368" x2="33929" y2="12368"/>
                        <a14:foregroundMark x1="90306" y1="33158" x2="90306" y2="33158"/>
                        <a14:foregroundMark x1="89541" y1="44211" x2="89541" y2="44211"/>
                        <a14:foregroundMark x1="87755" y1="42632" x2="87755" y2="42632"/>
                        <a14:foregroundMark x1="85714" y1="55263" x2="85714" y2="55263"/>
                        <a14:foregroundMark x1="89031" y1="55263" x2="89031" y2="55263"/>
                        <a14:foregroundMark x1="87755" y1="59737" x2="87755" y2="59737"/>
                        <a14:foregroundMark x1="88520" y1="65263" x2="88520" y2="65263"/>
                        <a14:foregroundMark x1="88520" y1="69737" x2="88520" y2="69737"/>
                        <a14:foregroundMark x1="87245" y1="75000" x2="87245" y2="75000"/>
                        <a14:foregroundMark x1="86990" y1="81053" x2="86990" y2="81053"/>
                        <a14:foregroundMark x1="86224" y1="84737" x2="86224" y2="84737"/>
                        <a14:foregroundMark x1="81888" y1="87895" x2="81888" y2="87895"/>
                        <a14:foregroundMark x1="71684" y1="90263" x2="71684" y2="90263"/>
                        <a14:foregroundMark x1="70663" y1="81053" x2="70663" y2="81053"/>
                        <a14:foregroundMark x1="73980" y1="78158" x2="73980" y2="78158"/>
                        <a14:foregroundMark x1="72959" y1="78158" x2="72959" y2="78158"/>
                        <a14:foregroundMark x1="68622" y1="78684" x2="68622" y2="78684"/>
                        <a14:foregroundMark x1="70153" y1="79211" x2="70153" y2="79211"/>
                        <a14:foregroundMark x1="70153" y1="82368" x2="70153" y2="82368"/>
                        <a14:foregroundMark x1="72704" y1="85789" x2="73724" y2="85789"/>
                        <a14:foregroundMark x1="76531" y1="89737" x2="76531" y2="89737"/>
                        <a14:foregroundMark x1="79592" y1="89737" x2="79592" y2="89737"/>
                        <a14:foregroundMark x1="68622" y1="89211" x2="68622" y2="89211"/>
                        <a14:foregroundMark x1="68622" y1="90000" x2="68622" y2="90000"/>
                        <a14:foregroundMark x1="61990" y1="90000" x2="61990" y2="90000"/>
                        <a14:foregroundMark x1="61990" y1="90000" x2="61990" y2="90000"/>
                        <a14:foregroundMark x1="60714" y1="90263" x2="60714" y2="90263"/>
                        <a14:foregroundMark x1="57143" y1="88421" x2="57143" y2="88421"/>
                        <a14:foregroundMark x1="57143" y1="87895" x2="57143" y2="87895"/>
                        <a14:foregroundMark x1="56633" y1="87632" x2="56633" y2="87632"/>
                        <a14:foregroundMark x1="55867" y1="87105" x2="55867" y2="87105"/>
                        <a14:foregroundMark x1="53571" y1="86316" x2="53571" y2="86316"/>
                        <a14:foregroundMark x1="52041" y1="86053" x2="52041" y2="86053"/>
                        <a14:foregroundMark x1="51276" y1="85789" x2="51276" y2="85789"/>
                        <a14:foregroundMark x1="47704" y1="84211" x2="47704" y2="84211"/>
                        <a14:foregroundMark x1="47704" y1="84211" x2="47704" y2="84211"/>
                        <a14:foregroundMark x1="44643" y1="83684" x2="44643" y2="83684"/>
                        <a14:foregroundMark x1="40051" y1="82895" x2="40051" y2="82895"/>
                        <a14:foregroundMark x1="39796" y1="82895" x2="39796" y2="82895"/>
                        <a14:foregroundMark x1="33418" y1="81842" x2="33418" y2="81842"/>
                        <a14:foregroundMark x1="30867" y1="81053" x2="30867" y2="81053"/>
                        <a14:foregroundMark x1="33163" y1="80263" x2="33163" y2="80263"/>
                        <a14:foregroundMark x1="28316" y1="80000" x2="28316" y2="80000"/>
                        <a14:foregroundMark x1="28316" y1="80000" x2="28316" y2="80000"/>
                        <a14:foregroundMark x1="24235" y1="78684" x2="32398" y2="79474"/>
                        <a14:foregroundMark x1="39031" y1="80000" x2="39031" y2="80000"/>
                        <a14:foregroundMark x1="79592" y1="75000" x2="79592" y2="75000"/>
                        <a14:foregroundMark x1="79082" y1="73684" x2="79082" y2="73684"/>
                        <a14:foregroundMark x1="74235" y1="74737" x2="74235" y2="74737"/>
                        <a14:foregroundMark x1="82653" y1="20526" x2="82653" y2="20526"/>
                        <a14:foregroundMark x1="17602" y1="21842" x2="17602" y2="21842"/>
                        <a14:foregroundMark x1="18112" y1="25526" x2="18112" y2="25526"/>
                        <a14:foregroundMark x1="16071" y1="20000" x2="16071" y2="20000"/>
                        <a14:foregroundMark x1="15051" y1="18421" x2="15051" y2="18421"/>
                        <a14:foregroundMark x1="10459" y1="21579" x2="10459" y2="21579"/>
                        <a14:foregroundMark x1="13520" y1="23684" x2="14286" y2="23684"/>
                        <a14:foregroundMark x1="14541" y1="23158" x2="15051" y2="23158"/>
                        <a14:foregroundMark x1="14031" y1="26053" x2="14031" y2="26053"/>
                        <a14:foregroundMark x1="13776" y1="27632" x2="13776" y2="27632"/>
                        <a14:foregroundMark x1="13520" y1="31053" x2="13520" y2="31053"/>
                        <a14:foregroundMark x1="12755" y1="35263" x2="12755" y2="35263"/>
                        <a14:foregroundMark x1="12755" y1="38421" x2="12755" y2="38421"/>
                        <a14:foregroundMark x1="12755" y1="41053" x2="12755" y2="42368"/>
                        <a14:foregroundMark x1="12500" y1="45000" x2="12500" y2="45000"/>
                        <a14:foregroundMark x1="12500" y1="49211" x2="12500" y2="49211"/>
                        <a14:foregroundMark x1="12500" y1="52368" x2="12755" y2="53158"/>
                        <a14:foregroundMark x1="12245" y1="57368" x2="12500" y2="58158"/>
                        <a14:foregroundMark x1="12245" y1="60526" x2="12245" y2="60526"/>
                        <a14:foregroundMark x1="12755" y1="65789" x2="12755" y2="65789"/>
                        <a14:foregroundMark x1="12755" y1="67105" x2="13520" y2="68684"/>
                        <a14:foregroundMark x1="13520" y1="74474" x2="14541" y2="76842"/>
                        <a14:foregroundMark x1="14796" y1="78421" x2="15816" y2="81053"/>
                        <a14:foregroundMark x1="25510" y1="84474" x2="27806" y2="84474"/>
                        <a14:foregroundMark x1="24490" y1="75000" x2="24490" y2="75000"/>
                        <a14:foregroundMark x1="19388" y1="72105" x2="19388" y2="72105"/>
                        <a14:foregroundMark x1="64474" y1="94168" x2="67602" y2="94211"/>
                        <a14:foregroundMark x1="67602" y1="94211" x2="64408" y2="94274"/>
                        <a14:foregroundMark x1="39541" y1="6053" x2="39541" y2="6053"/>
                        <a14:foregroundMark x1="42092" y1="6053" x2="42092" y2="6053"/>
                        <a14:foregroundMark x1="45153" y1="6053" x2="46684" y2="6053"/>
                        <a14:foregroundMark x1="50255" y1="5789" x2="50255" y2="5789"/>
                        <a14:foregroundMark x1="50765" y1="6053" x2="50765" y2="6053"/>
                        <a14:foregroundMark x1="53061" y1="6053" x2="54592" y2="6316"/>
                        <a14:foregroundMark x1="55357" y1="6316" x2="57908" y2="6579"/>
                        <a14:foregroundMark x1="86224" y1="11316" x2="86224" y2="11316"/>
                        <a14:foregroundMark x1="86990" y1="12105" x2="91837" y2="23421"/>
                        <a14:foregroundMark x1="60969" y1="88684" x2="60969" y2="88684"/>
                        <a14:foregroundMark x1="58673" y1="88421" x2="68112" y2="89211"/>
                        <a14:foregroundMark x1="27296" y1="75789" x2="30357" y2="75789"/>
                        <a14:foregroundMark x1="32398" y1="76053" x2="35459" y2="76053"/>
                        <a14:foregroundMark x1="39031" y1="75789" x2="40816" y2="75789"/>
                        <a14:foregroundMark x1="42092" y1="75789" x2="42092" y2="75789"/>
                        <a14:foregroundMark x1="45408" y1="75789" x2="47449" y2="75789"/>
                        <a14:foregroundMark x1="48980" y1="76053" x2="52296" y2="76053"/>
                        <a14:foregroundMark x1="52296" y1="76053" x2="52296" y2="76053"/>
                        <a14:foregroundMark x1="48214" y1="75789" x2="64541" y2="76053"/>
                        <a14:foregroundMark x1="64541" y1="76053" x2="72959" y2="76053"/>
                        <a14:foregroundMark x1="17857" y1="28947" x2="17857" y2="28947"/>
                        <a14:foregroundMark x1="17092" y1="27895" x2="18622" y2="56316"/>
                        <a14:foregroundMark x1="18622" y1="56316" x2="17347" y2="30000"/>
                        <a14:foregroundMark x1="17347" y1="30000" x2="14796" y2="64737"/>
                        <a14:foregroundMark x1="14796" y1="64737" x2="18112" y2="68158"/>
                        <a14:foregroundMark x1="16582" y1="63421" x2="16582" y2="63421"/>
                        <a14:foregroundMark x1="17602" y1="56316" x2="17602" y2="56316"/>
                        <a14:foregroundMark x1="16582" y1="48421" x2="16582" y2="48421"/>
                        <a14:foregroundMark x1="16582" y1="52632" x2="16582" y2="52632"/>
                        <a14:foregroundMark x1="16327" y1="58158" x2="16327" y2="58158"/>
                        <a14:foregroundMark x1="77041" y1="83421" x2="77041" y2="83421"/>
                        <a14:foregroundMark x1="66071" y1="6579" x2="66071" y2="6579"/>
                        <a14:foregroundMark x1="88776" y1="14737" x2="88776" y2="14737"/>
                        <a14:foregroundMark x1="90306" y1="17368" x2="90306" y2="17368"/>
                        <a14:foregroundMark x1="89031" y1="15789" x2="90561" y2="17105"/>
                        <a14:foregroundMark x1="91837" y1="20789" x2="91837" y2="20789"/>
                        <a14:foregroundMark x1="8163" y1="27895" x2="8163" y2="27895"/>
                        <a14:foregroundMark x1="7908" y1="31053" x2="7908" y2="31053"/>
                        <a14:foregroundMark x1="7908" y1="35789" x2="7908" y2="35789"/>
                        <a14:backgroundMark x1="2806" y1="5263" x2="2806" y2="5263"/>
                        <a14:backgroundMark x1="8163" y1="10789" x2="8163" y2="10789"/>
                        <a14:backgroundMark x1="24490" y1="94211" x2="24490" y2="94211"/>
                        <a14:backgroundMark x1="20663" y1="93158" x2="21429" y2="93158"/>
                        <a14:backgroundMark x1="22704" y1="93421" x2="25765" y2="93947"/>
                        <a14:backgroundMark x1="25765" y1="93947" x2="27806" y2="94474"/>
                        <a14:backgroundMark x1="30867" y1="94737" x2="34949" y2="95263"/>
                        <a14:backgroundMark x1="35969" y1="95263" x2="36990" y2="95263"/>
                        <a14:backgroundMark x1="29592" y1="93947" x2="37500" y2="95000"/>
                        <a14:backgroundMark x1="39541" y1="95263" x2="46684" y2="95789"/>
                        <a14:backgroundMark x1="48980" y1="95000" x2="55867" y2="95000"/>
                        <a14:backgroundMark x1="59949" y1="94474" x2="64286" y2="94474"/>
                        <a14:backgroundMark x1="58418" y1="94211" x2="58418" y2="94211"/>
                        <a14:backgroundMark x1="55357" y1="95000" x2="58929" y2="95789"/>
                        <a14:backgroundMark x1="56378" y1="95263" x2="28316" y2="93421"/>
                        <a14:backgroundMark x1="28316" y1="93421" x2="36990" y2="93158"/>
                        <a14:backgroundMark x1="60040" y1="93433" x2="25510" y2="93684"/>
                        <a14:backgroundMark x1="25510" y1="93684" x2="10714" y2="88947"/>
                        <a14:backgroundMark x1="10714" y1="88947" x2="20153" y2="92368"/>
                      </a14:backgroundRemoval>
                    </a14:imgEffect>
                  </a14:imgLayer>
                </a14:imgProps>
              </a:ext>
            </a:extLst>
          </a:blip>
          <a:srcRect r="2" b="6927"/>
          <a:stretch/>
        </p:blipFill>
        <p:spPr>
          <a:xfrm>
            <a:off x="1" y="2286000"/>
            <a:ext cx="5067300" cy="4572000"/>
          </a:xfrm>
          <a:prstGeom prst="rect">
            <a:avLst/>
          </a:prstGeom>
        </p:spPr>
      </p:pic>
      <p:sp>
        <p:nvSpPr>
          <p:cNvPr id="8" name="Subtitle 7">
            <a:extLst>
              <a:ext uri="{FF2B5EF4-FFF2-40B4-BE49-F238E27FC236}">
                <a16:creationId xmlns:a16="http://schemas.microsoft.com/office/drawing/2014/main" id="{6BBE0348-1527-4055-BA8A-E2754222743D}"/>
              </a:ext>
            </a:extLst>
          </p:cNvPr>
          <p:cNvSpPr>
            <a:spLocks noGrp="1"/>
          </p:cNvSpPr>
          <p:nvPr>
            <p:ph type="subTitle" idx="1"/>
          </p:nvPr>
        </p:nvSpPr>
        <p:spPr>
          <a:xfrm>
            <a:off x="5067301" y="2698733"/>
            <a:ext cx="6709063" cy="4572000"/>
          </a:xfrm>
        </p:spPr>
        <p:txBody>
          <a:bodyPr vert="horz" lIns="91440" tIns="45720" rIns="91440" bIns="45720" rtlCol="0" anchor="t">
            <a:normAutofit/>
          </a:bodyPr>
          <a:lstStyle/>
          <a:p>
            <a:r>
              <a:rPr lang="en-US" sz="4800" dirty="0">
                <a:solidFill>
                  <a:schemeClr val="tx1"/>
                </a:solidFill>
                <a:latin typeface="PP NeueBit" panose="00000400000000000000" pitchFamily="50" charset="-128"/>
                <a:ea typeface="PP NeueBit" panose="00000400000000000000" pitchFamily="50" charset="-128"/>
              </a:rPr>
              <a:t>Presented By :  Bootcamp Team</a:t>
            </a:r>
          </a:p>
          <a:p>
            <a:r>
              <a:rPr lang="en-US" sz="4800" dirty="0">
                <a:solidFill>
                  <a:schemeClr val="tx1"/>
                </a:solidFill>
                <a:latin typeface="PP NeueBit" panose="00000400000000000000" pitchFamily="50" charset="-128"/>
                <a:ea typeface="PP NeueBit" panose="00000400000000000000" pitchFamily="50" charset="-128"/>
              </a:rPr>
              <a:t>Arranged by :     Redi School of                			   integration 					   Copenhagen ,				    Denmark.</a:t>
            </a:r>
          </a:p>
        </p:txBody>
      </p:sp>
    </p:spTree>
    <p:extLst>
      <p:ext uri="{BB962C8B-B14F-4D97-AF65-F5344CB8AC3E}">
        <p14:creationId xmlns:p14="http://schemas.microsoft.com/office/powerpoint/2010/main" val="2720718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F2FEA60-F900-4C56-9486-48EA30926F6E}"/>
              </a:ext>
            </a:extLst>
          </p:cNvPr>
          <p:cNvSpPr>
            <a:spLocks noGrp="1"/>
          </p:cNvSpPr>
          <p:nvPr>
            <p:ph type="title"/>
          </p:nvPr>
        </p:nvSpPr>
        <p:spPr>
          <a:xfrm>
            <a:off x="649045" y="365124"/>
            <a:ext cx="9523655" cy="1501327"/>
          </a:xfrm>
        </p:spPr>
        <p:txBody>
          <a:bodyPr>
            <a:normAutofit/>
          </a:bodyPr>
          <a:lstStyle/>
          <a:p>
            <a:r>
              <a:rPr lang="en-US" sz="7000" dirty="0">
                <a:latin typeface="PP NeueBit" panose="00000400000000000000" pitchFamily="50" charset="-128"/>
                <a:ea typeface="PP NeueBit" panose="00000400000000000000" pitchFamily="50" charset="-128"/>
              </a:rPr>
              <a:t>Introduction</a:t>
            </a:r>
          </a:p>
        </p:txBody>
      </p:sp>
      <p:sp>
        <p:nvSpPr>
          <p:cNvPr id="3" name="Footer Placeholder 2">
            <a:extLst>
              <a:ext uri="{FF2B5EF4-FFF2-40B4-BE49-F238E27FC236}">
                <a16:creationId xmlns:a16="http://schemas.microsoft.com/office/drawing/2014/main" id="{88BDA17F-F303-4811-96C4-AD8A09ABEC11}"/>
              </a:ext>
            </a:extLst>
          </p:cNvPr>
          <p:cNvSpPr>
            <a:spLocks noGrp="1"/>
          </p:cNvSpPr>
          <p:nvPr>
            <p:ph type="ftr" sz="quarter" idx="11"/>
          </p:nvPr>
        </p:nvSpPr>
        <p:spPr>
          <a:xfrm>
            <a:off x="201168" y="6356350"/>
            <a:ext cx="968871" cy="365125"/>
          </a:xfrm>
        </p:spPr>
        <p:txBody>
          <a:bodyPr/>
          <a:lstStyle/>
          <a:p>
            <a:r>
              <a:rPr lang="en-US" sz="1500" dirty="0">
                <a:latin typeface="Aptos Display" panose="020B0004020202020204" pitchFamily="34" charset="0"/>
              </a:rPr>
              <a:t>hello </a:t>
            </a:r>
            <a:r>
              <a:rPr lang="en-US" sz="1500" dirty="0" err="1">
                <a:latin typeface="Aptos Display" panose="020B0004020202020204" pitchFamily="34" charset="0"/>
              </a:rPr>
              <a:t>ada</a:t>
            </a:r>
            <a:r>
              <a:rPr lang="en-US" sz="1500" dirty="0">
                <a:latin typeface="Aptos Display" panose="020B0004020202020204" pitchFamily="34" charset="0"/>
              </a:rPr>
              <a:t> </a:t>
            </a:r>
            <a:br>
              <a:rPr lang="en-US" sz="1500" dirty="0">
                <a:latin typeface="Aptos Display" panose="020B0004020202020204" pitchFamily="34" charset="0"/>
              </a:rPr>
            </a:br>
            <a:r>
              <a:rPr lang="en-US" sz="1500" dirty="0">
                <a:latin typeface="Aptos Display" panose="020B0004020202020204" pitchFamily="34" charset="0"/>
              </a:rPr>
              <a:t>AI toolbox</a:t>
            </a:r>
            <a:endParaRPr lang="en-US" sz="1500" dirty="0"/>
          </a:p>
        </p:txBody>
      </p:sp>
      <p:sp>
        <p:nvSpPr>
          <p:cNvPr id="19" name="Content Placeholder 18">
            <a:extLst>
              <a:ext uri="{FF2B5EF4-FFF2-40B4-BE49-F238E27FC236}">
                <a16:creationId xmlns:a16="http://schemas.microsoft.com/office/drawing/2014/main" id="{AB6583FE-B653-4C01-9ADF-EC8514A0B5ED}"/>
              </a:ext>
            </a:extLst>
          </p:cNvPr>
          <p:cNvSpPr>
            <a:spLocks noGrp="1"/>
          </p:cNvSpPr>
          <p:nvPr>
            <p:ph idx="1"/>
          </p:nvPr>
        </p:nvSpPr>
        <p:spPr>
          <a:xfrm>
            <a:off x="5819887" y="2899186"/>
            <a:ext cx="5610113" cy="3284359"/>
          </a:xfrm>
        </p:spPr>
        <p:txBody>
          <a:bodyPr>
            <a:normAutofit fontScale="92500"/>
          </a:bodyPr>
          <a:lstStyle/>
          <a:p>
            <a:r>
              <a:rPr lang="en-US" dirty="0"/>
              <a:t>We are team of 4.</a:t>
            </a:r>
          </a:p>
          <a:p>
            <a:r>
              <a:rPr lang="en-US" dirty="0"/>
              <a:t>We are working with Nermeen who created “hello </a:t>
            </a:r>
            <a:r>
              <a:rPr lang="en-US" dirty="0" err="1"/>
              <a:t>ada</a:t>
            </a:r>
            <a:r>
              <a:rPr lang="en-US" dirty="0"/>
              <a:t>” app for kids to have fun and entertainment on mobile phone, tablets, iPad, Laptop, and MacBook etc.</a:t>
            </a:r>
          </a:p>
          <a:p>
            <a:r>
              <a:rPr lang="en-US" dirty="0"/>
              <a:t>In her app we are crating AI toolbox which can generate text, images and voice for making creative content by kids.</a:t>
            </a:r>
          </a:p>
        </p:txBody>
      </p:sp>
      <p:pic>
        <p:nvPicPr>
          <p:cNvPr id="10" name="Picture 11">
            <a:extLst>
              <a:ext uri="{FF2B5EF4-FFF2-40B4-BE49-F238E27FC236}">
                <a16:creationId xmlns:a16="http://schemas.microsoft.com/office/drawing/2014/main" id="{BF87C29E-BE66-7D0E-638D-4BAB6F3471C3}"/>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backgroundRemoval t="5526" b="94737" l="7398" r="91837">
                        <a14:foregroundMark x1="20153" y1="16579" x2="20153" y2="16579"/>
                        <a14:foregroundMark x1="16837" y1="8158" x2="16837" y2="8158"/>
                        <a14:foregroundMark x1="26531" y1="8421" x2="27551" y2="8421"/>
                        <a14:foregroundMark x1="32908" y1="12105" x2="39796" y2="12105"/>
                        <a14:foregroundMark x1="40561" y1="12105" x2="43878" y2="12105"/>
                        <a14:foregroundMark x1="56633" y1="12632" x2="64541" y2="12632"/>
                        <a14:foregroundMark x1="71429" y1="12632" x2="75510" y2="12632"/>
                        <a14:foregroundMark x1="77551" y1="12632" x2="81888" y2="13684"/>
                        <a14:foregroundMark x1="83163" y1="15000" x2="86224" y2="15526"/>
                        <a14:foregroundMark x1="87245" y1="16842" x2="87245" y2="16842"/>
                        <a14:foregroundMark x1="87755" y1="20789" x2="88520" y2="23421"/>
                        <a14:foregroundMark x1="88776" y1="27368" x2="88776" y2="30000"/>
                        <a14:foregroundMark x1="88265" y1="35000" x2="88265" y2="36053"/>
                        <a14:foregroundMark x1="86480" y1="48158" x2="86480" y2="48947"/>
                        <a14:foregroundMark x1="85969" y1="57895" x2="86224" y2="60000"/>
                        <a14:foregroundMark x1="86224" y1="68947" x2="86224" y2="68947"/>
                        <a14:foregroundMark x1="85969" y1="76053" x2="85969" y2="76842"/>
                        <a14:foregroundMark x1="84694" y1="81579" x2="84439" y2="83421"/>
                        <a14:foregroundMark x1="60204" y1="76579" x2="60204" y2="76579"/>
                        <a14:foregroundMark x1="61224" y1="76053" x2="62245" y2="76053"/>
                        <a14:foregroundMark x1="67602" y1="76053" x2="67602" y2="76053"/>
                        <a14:foregroundMark x1="75000" y1="76053" x2="75000" y2="76053"/>
                        <a14:foregroundMark x1="79082" y1="75263" x2="80102" y2="75000"/>
                        <a14:foregroundMark x1="83163" y1="71053" x2="83163" y2="71053"/>
                        <a14:foregroundMark x1="83673" y1="59474" x2="83673" y2="59474"/>
                        <a14:foregroundMark x1="76020" y1="54474" x2="76020" y2="54474"/>
                        <a14:foregroundMark x1="62245" y1="56316" x2="62245" y2="56316"/>
                        <a14:foregroundMark x1="19898" y1="20263" x2="21173" y2="20263"/>
                        <a14:foregroundMark x1="25765" y1="18947" x2="25765" y2="18947"/>
                        <a14:foregroundMark x1="24490" y1="17895" x2="24490" y2="17895"/>
                        <a14:foregroundMark x1="25000" y1="17632" x2="25000" y2="17632"/>
                        <a14:foregroundMark x1="11480" y1="12632" x2="11480" y2="12632"/>
                        <a14:foregroundMark x1="17092" y1="10000" x2="17092" y2="10000"/>
                        <a14:foregroundMark x1="17602" y1="7105" x2="17602" y2="7105"/>
                        <a14:foregroundMark x1="20153" y1="7105" x2="22449" y2="7105"/>
                        <a14:foregroundMark x1="23724" y1="7105" x2="25765" y2="7105"/>
                        <a14:foregroundMark x1="29082" y1="6579" x2="29082" y2="6579"/>
                        <a14:foregroundMark x1="38520" y1="7105" x2="38520" y2="7105"/>
                        <a14:foregroundMark x1="48214" y1="13421" x2="51276" y2="13421"/>
                        <a14:foregroundMark x1="18878" y1="18158" x2="18878" y2="18158"/>
                        <a14:foregroundMark x1="14031" y1="30000" x2="14031" y2="30000"/>
                        <a14:foregroundMark x1="10969" y1="17895" x2="10969" y2="17895"/>
                        <a14:foregroundMark x1="15051" y1="10789" x2="15051" y2="10789"/>
                        <a14:foregroundMark x1="11990" y1="14211" x2="11990" y2="14211"/>
                        <a14:foregroundMark x1="10459" y1="21053" x2="10459" y2="21053"/>
                        <a14:foregroundMark x1="10204" y1="21579" x2="10204" y2="21579"/>
                        <a14:foregroundMark x1="10969" y1="17632" x2="10969" y2="17632"/>
                        <a14:foregroundMark x1="7653" y1="18421" x2="7653" y2="18421"/>
                        <a14:foregroundMark x1="18367" y1="77368" x2="18367" y2="77368"/>
                        <a14:foregroundMark x1="15816" y1="82895" x2="15816" y2="82895"/>
                        <a14:foregroundMark x1="11990" y1="62368" x2="11990" y2="62368"/>
                        <a14:foregroundMark x1="14541" y1="53684" x2="14541" y2="53684"/>
                        <a14:foregroundMark x1="11990" y1="41053" x2="11990" y2="41053"/>
                        <a14:foregroundMark x1="15816" y1="13421" x2="15816" y2="13421"/>
                        <a14:foregroundMark x1="24490" y1="12105" x2="26531" y2="12105"/>
                        <a14:foregroundMark x1="33929" y1="12368" x2="33929" y2="12368"/>
                        <a14:foregroundMark x1="90306" y1="33158" x2="90306" y2="33158"/>
                        <a14:foregroundMark x1="89541" y1="44211" x2="89541" y2="44211"/>
                        <a14:foregroundMark x1="87755" y1="42632" x2="87755" y2="42632"/>
                        <a14:foregroundMark x1="85714" y1="55263" x2="85714" y2="55263"/>
                        <a14:foregroundMark x1="89031" y1="55263" x2="89031" y2="55263"/>
                        <a14:foregroundMark x1="87755" y1="59737" x2="87755" y2="59737"/>
                        <a14:foregroundMark x1="88520" y1="65263" x2="88520" y2="65263"/>
                        <a14:foregroundMark x1="88520" y1="69737" x2="88520" y2="69737"/>
                        <a14:foregroundMark x1="87245" y1="75000" x2="87245" y2="75000"/>
                        <a14:foregroundMark x1="86990" y1="81053" x2="86990" y2="81053"/>
                        <a14:foregroundMark x1="86224" y1="84737" x2="86224" y2="84737"/>
                        <a14:foregroundMark x1="81888" y1="87895" x2="81888" y2="87895"/>
                        <a14:foregroundMark x1="71684" y1="90263" x2="71684" y2="90263"/>
                        <a14:foregroundMark x1="70663" y1="81053" x2="70663" y2="81053"/>
                        <a14:foregroundMark x1="73980" y1="78158" x2="73980" y2="78158"/>
                        <a14:foregroundMark x1="72959" y1="78158" x2="72959" y2="78158"/>
                        <a14:foregroundMark x1="68622" y1="78684" x2="68622" y2="78684"/>
                        <a14:foregroundMark x1="70153" y1="79211" x2="70153" y2="79211"/>
                        <a14:foregroundMark x1="70153" y1="82368" x2="70153" y2="82368"/>
                        <a14:foregroundMark x1="72704" y1="85789" x2="73724" y2="85789"/>
                        <a14:foregroundMark x1="76531" y1="89737" x2="76531" y2="89737"/>
                        <a14:foregroundMark x1="79592" y1="89737" x2="79592" y2="89737"/>
                        <a14:foregroundMark x1="68622" y1="89211" x2="68622" y2="89211"/>
                        <a14:foregroundMark x1="68622" y1="90000" x2="68622" y2="90000"/>
                        <a14:foregroundMark x1="61990" y1="90000" x2="61990" y2="90000"/>
                        <a14:foregroundMark x1="61990" y1="90000" x2="61990" y2="90000"/>
                        <a14:foregroundMark x1="60714" y1="90263" x2="60714" y2="90263"/>
                        <a14:foregroundMark x1="57143" y1="88421" x2="57143" y2="88421"/>
                        <a14:foregroundMark x1="57143" y1="87895" x2="57143" y2="87895"/>
                        <a14:foregroundMark x1="56633" y1="87632" x2="56633" y2="87632"/>
                        <a14:foregroundMark x1="55867" y1="87105" x2="55867" y2="87105"/>
                        <a14:foregroundMark x1="53571" y1="86316" x2="53571" y2="86316"/>
                        <a14:foregroundMark x1="52041" y1="86053" x2="52041" y2="86053"/>
                        <a14:foregroundMark x1="51276" y1="85789" x2="51276" y2="85789"/>
                        <a14:foregroundMark x1="47704" y1="84211" x2="47704" y2="84211"/>
                        <a14:foregroundMark x1="47704" y1="84211" x2="47704" y2="84211"/>
                        <a14:foregroundMark x1="44643" y1="83684" x2="44643" y2="83684"/>
                        <a14:foregroundMark x1="40051" y1="82895" x2="40051" y2="82895"/>
                        <a14:foregroundMark x1="39796" y1="82895" x2="39796" y2="82895"/>
                        <a14:foregroundMark x1="33418" y1="81842" x2="33418" y2="81842"/>
                        <a14:foregroundMark x1="30867" y1="81053" x2="30867" y2="81053"/>
                        <a14:foregroundMark x1="33163" y1="80263" x2="33163" y2="80263"/>
                        <a14:foregroundMark x1="28316" y1="80000" x2="28316" y2="80000"/>
                        <a14:foregroundMark x1="28316" y1="80000" x2="28316" y2="80000"/>
                        <a14:foregroundMark x1="24235" y1="78684" x2="32398" y2="79474"/>
                        <a14:foregroundMark x1="39031" y1="80000" x2="39031" y2="80000"/>
                        <a14:foregroundMark x1="79592" y1="75000" x2="79592" y2="75000"/>
                        <a14:foregroundMark x1="79082" y1="73684" x2="79082" y2="73684"/>
                        <a14:foregroundMark x1="74235" y1="74737" x2="74235" y2="74737"/>
                        <a14:foregroundMark x1="82653" y1="20526" x2="82653" y2="20526"/>
                        <a14:foregroundMark x1="17602" y1="21842" x2="17602" y2="21842"/>
                        <a14:foregroundMark x1="18112" y1="25526" x2="18112" y2="25526"/>
                        <a14:foregroundMark x1="16071" y1="20000" x2="16071" y2="20000"/>
                        <a14:foregroundMark x1="15051" y1="18421" x2="15051" y2="18421"/>
                        <a14:foregroundMark x1="10459" y1="21579" x2="10459" y2="21579"/>
                        <a14:foregroundMark x1="13520" y1="23684" x2="14286" y2="23684"/>
                        <a14:foregroundMark x1="14541" y1="23158" x2="15051" y2="23158"/>
                        <a14:foregroundMark x1="14031" y1="26053" x2="14031" y2="26053"/>
                        <a14:foregroundMark x1="13776" y1="27632" x2="13776" y2="27632"/>
                        <a14:foregroundMark x1="13520" y1="31053" x2="13520" y2="31053"/>
                        <a14:foregroundMark x1="12755" y1="35263" x2="12755" y2="35263"/>
                        <a14:foregroundMark x1="12755" y1="38421" x2="12755" y2="38421"/>
                        <a14:foregroundMark x1="12755" y1="41053" x2="12755" y2="42368"/>
                        <a14:foregroundMark x1="12500" y1="45000" x2="12500" y2="45000"/>
                        <a14:foregroundMark x1="12500" y1="49211" x2="12500" y2="49211"/>
                        <a14:foregroundMark x1="12500" y1="52368" x2="12755" y2="53158"/>
                        <a14:foregroundMark x1="12245" y1="57368" x2="12500" y2="58158"/>
                        <a14:foregroundMark x1="12245" y1="60526" x2="12245" y2="60526"/>
                        <a14:foregroundMark x1="12755" y1="65789" x2="12755" y2="65789"/>
                        <a14:foregroundMark x1="12755" y1="67105" x2="13520" y2="68684"/>
                        <a14:foregroundMark x1="13520" y1="74474" x2="14541" y2="76842"/>
                        <a14:foregroundMark x1="14796" y1="78421" x2="15816" y2="81053"/>
                        <a14:foregroundMark x1="25510" y1="84474" x2="27806" y2="84474"/>
                        <a14:foregroundMark x1="24490" y1="75000" x2="24490" y2="75000"/>
                        <a14:foregroundMark x1="19388" y1="72105" x2="19388" y2="72105"/>
                        <a14:foregroundMark x1="64474" y1="94168" x2="67602" y2="94211"/>
                        <a14:foregroundMark x1="67602" y1="94211" x2="64408" y2="94274"/>
                        <a14:foregroundMark x1="39541" y1="6053" x2="39541" y2="6053"/>
                        <a14:foregroundMark x1="42092" y1="6053" x2="42092" y2="6053"/>
                        <a14:foregroundMark x1="45153" y1="6053" x2="46684" y2="6053"/>
                        <a14:foregroundMark x1="50255" y1="5789" x2="50255" y2="5789"/>
                        <a14:foregroundMark x1="50765" y1="6053" x2="50765" y2="6053"/>
                        <a14:foregroundMark x1="53061" y1="6053" x2="54592" y2="6316"/>
                        <a14:foregroundMark x1="55357" y1="6316" x2="57908" y2="6579"/>
                        <a14:foregroundMark x1="86224" y1="11316" x2="86224" y2="11316"/>
                        <a14:foregroundMark x1="86990" y1="12105" x2="91837" y2="23421"/>
                        <a14:foregroundMark x1="60969" y1="88684" x2="60969" y2="88684"/>
                        <a14:foregroundMark x1="58673" y1="88421" x2="68112" y2="89211"/>
                        <a14:foregroundMark x1="27296" y1="75789" x2="30357" y2="75789"/>
                        <a14:foregroundMark x1="32398" y1="76053" x2="35459" y2="76053"/>
                        <a14:foregroundMark x1="39031" y1="75789" x2="40816" y2="75789"/>
                        <a14:foregroundMark x1="42092" y1="75789" x2="42092" y2="75789"/>
                        <a14:foregroundMark x1="45408" y1="75789" x2="47449" y2="75789"/>
                        <a14:foregroundMark x1="48980" y1="76053" x2="52296" y2="76053"/>
                        <a14:foregroundMark x1="52296" y1="76053" x2="52296" y2="76053"/>
                        <a14:foregroundMark x1="48214" y1="75789" x2="64541" y2="76053"/>
                        <a14:foregroundMark x1="64541" y1="76053" x2="72959" y2="76053"/>
                        <a14:foregroundMark x1="17857" y1="28947" x2="17857" y2="28947"/>
                        <a14:foregroundMark x1="17092" y1="27895" x2="18622" y2="56316"/>
                        <a14:foregroundMark x1="18622" y1="56316" x2="17347" y2="30000"/>
                        <a14:foregroundMark x1="17347" y1="30000" x2="14796" y2="64737"/>
                        <a14:foregroundMark x1="14796" y1="64737" x2="18112" y2="68158"/>
                        <a14:foregroundMark x1="16582" y1="63421" x2="16582" y2="63421"/>
                        <a14:foregroundMark x1="17602" y1="56316" x2="17602" y2="56316"/>
                        <a14:foregroundMark x1="16582" y1="48421" x2="16582" y2="48421"/>
                        <a14:foregroundMark x1="16582" y1="52632" x2="16582" y2="52632"/>
                        <a14:foregroundMark x1="16327" y1="58158" x2="16327" y2="58158"/>
                        <a14:foregroundMark x1="77041" y1="83421" x2="77041" y2="83421"/>
                        <a14:foregroundMark x1="66071" y1="6579" x2="66071" y2="6579"/>
                        <a14:foregroundMark x1="88776" y1="14737" x2="88776" y2="14737"/>
                        <a14:foregroundMark x1="90306" y1="17368" x2="90306" y2="17368"/>
                        <a14:foregroundMark x1="89031" y1="15789" x2="90561" y2="17105"/>
                        <a14:foregroundMark x1="91837" y1="20789" x2="91837" y2="20789"/>
                        <a14:foregroundMark x1="8163" y1="27895" x2="8163" y2="27895"/>
                        <a14:foregroundMark x1="7908" y1="31053" x2="7908" y2="31053"/>
                        <a14:foregroundMark x1="7908" y1="35789" x2="7908" y2="35789"/>
                        <a14:backgroundMark x1="2806" y1="5263" x2="2806" y2="5263"/>
                        <a14:backgroundMark x1="8163" y1="10789" x2="8163" y2="10789"/>
                        <a14:backgroundMark x1="24490" y1="94211" x2="24490" y2="94211"/>
                        <a14:backgroundMark x1="20663" y1="93158" x2="21429" y2="93158"/>
                        <a14:backgroundMark x1="22704" y1="93421" x2="25765" y2="93947"/>
                        <a14:backgroundMark x1="25765" y1="93947" x2="27806" y2="94474"/>
                        <a14:backgroundMark x1="30867" y1="94737" x2="34949" y2="95263"/>
                        <a14:backgroundMark x1="35969" y1="95263" x2="36990" y2="95263"/>
                        <a14:backgroundMark x1="29592" y1="93947" x2="37500" y2="95000"/>
                        <a14:backgroundMark x1="39541" y1="95263" x2="46684" y2="95789"/>
                        <a14:backgroundMark x1="48980" y1="95000" x2="55867" y2="95000"/>
                        <a14:backgroundMark x1="59949" y1="94474" x2="64286" y2="94474"/>
                        <a14:backgroundMark x1="58418" y1="94211" x2="58418" y2="94211"/>
                        <a14:backgroundMark x1="55357" y1="95000" x2="58929" y2="95789"/>
                        <a14:backgroundMark x1="56378" y1="95263" x2="28316" y2="93421"/>
                        <a14:backgroundMark x1="28316" y1="93421" x2="36990" y2="93158"/>
                        <a14:backgroundMark x1="60040" y1="93433" x2="25510" y2="93684"/>
                        <a14:backgroundMark x1="25510" y1="93684" x2="10714" y2="88947"/>
                        <a14:backgroundMark x1="10714" y1="88947" x2="20153" y2="92368"/>
                      </a14:backgroundRemoval>
                    </a14:imgEffect>
                  </a14:imgLayer>
                </a14:imgProps>
              </a:ext>
            </a:extLst>
          </a:blip>
          <a:srcRect t="3463" b="3463"/>
          <a:stretch/>
        </p:blipFill>
        <p:spPr>
          <a:xfrm>
            <a:off x="0" y="2286000"/>
            <a:ext cx="5067300" cy="4572000"/>
          </a:xfrm>
          <a:prstGeom prst="rect">
            <a:avLst/>
          </a:prstGeom>
        </p:spPr>
      </p:pic>
    </p:spTree>
    <p:extLst>
      <p:ext uri="{BB962C8B-B14F-4D97-AF65-F5344CB8AC3E}">
        <p14:creationId xmlns:p14="http://schemas.microsoft.com/office/powerpoint/2010/main" val="10747538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CBCA8D9B-86A6-46D0-8939-576472F48528}"/>
              </a:ext>
            </a:extLst>
          </p:cNvPr>
          <p:cNvSpPr>
            <a:spLocks noGrp="1"/>
          </p:cNvSpPr>
          <p:nvPr>
            <p:ph type="title"/>
          </p:nvPr>
        </p:nvSpPr>
        <p:spPr>
          <a:xfrm>
            <a:off x="1002983" y="194783"/>
            <a:ext cx="9421177" cy="769493"/>
          </a:xfrm>
        </p:spPr>
        <p:txBody>
          <a:bodyPr>
            <a:normAutofit fontScale="90000"/>
          </a:bodyPr>
          <a:lstStyle/>
          <a:p>
            <a:r>
              <a:rPr lang="en-US" dirty="0"/>
              <a:t>Our Team</a:t>
            </a:r>
          </a:p>
        </p:txBody>
      </p:sp>
      <p:graphicFrame>
        <p:nvGraphicFramePr>
          <p:cNvPr id="12" name="Content Placeholder 2">
            <a:extLst>
              <a:ext uri="{FF2B5EF4-FFF2-40B4-BE49-F238E27FC236}">
                <a16:creationId xmlns:a16="http://schemas.microsoft.com/office/drawing/2014/main" id="{B92EBB33-86ED-44CD-B655-52737F569C50}"/>
              </a:ext>
              <a:ext uri="{C183D7F6-B498-43B3-948B-1728B52AA6E4}">
                <adec:decorative xmlns:adec="http://schemas.microsoft.com/office/drawing/2017/decorative" val="1"/>
              </a:ext>
            </a:extLst>
          </p:cNvPr>
          <p:cNvGraphicFramePr>
            <a:graphicFrameLocks noGrp="1"/>
          </p:cNvGraphicFramePr>
          <p:nvPr>
            <p:ph sz="quarter" idx="14"/>
            <p:extLst>
              <p:ext uri="{D42A27DB-BD31-4B8C-83A1-F6EECF244321}">
                <p14:modId xmlns:p14="http://schemas.microsoft.com/office/powerpoint/2010/main" val="4064317047"/>
              </p:ext>
            </p:extLst>
          </p:nvPr>
        </p:nvGraphicFramePr>
        <p:xfrm>
          <a:off x="931863" y="1695450"/>
          <a:ext cx="10328275" cy="43148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Footer Placeholder 2">
            <a:extLst>
              <a:ext uri="{FF2B5EF4-FFF2-40B4-BE49-F238E27FC236}">
                <a16:creationId xmlns:a16="http://schemas.microsoft.com/office/drawing/2014/main" id="{37A10938-5CE0-8ABD-4687-AE4A18E6CCA6}"/>
              </a:ext>
            </a:extLst>
          </p:cNvPr>
          <p:cNvSpPr txBox="1">
            <a:spLocks/>
          </p:cNvSpPr>
          <p:nvPr/>
        </p:nvSpPr>
        <p:spPr>
          <a:xfrm>
            <a:off x="201168" y="6356350"/>
            <a:ext cx="968871" cy="365125"/>
          </a:xfrm>
          <a:prstGeom prst="rect">
            <a:avLst/>
          </a:prstGeom>
        </p:spPr>
        <p:txBody>
          <a:bodyPr vert="horz" lIns="91440" tIns="45720" rIns="91440" bIns="45720" rtlCol="0" anchor="ctr"/>
          <a:lstStyle>
            <a:defPPr>
              <a:defRPr lang="en-US"/>
            </a:defPPr>
            <a:lvl1pPr marL="0" algn="l" defTabSz="914400" rtl="0" eaLnBrk="1" latinLnBrk="0" hangingPunct="1">
              <a:defRPr sz="105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500">
                <a:latin typeface="Aptos Display" panose="020B0004020202020204" pitchFamily="34" charset="0"/>
              </a:rPr>
              <a:t>hello ada </a:t>
            </a:r>
            <a:br>
              <a:rPr lang="en-US" sz="1500">
                <a:latin typeface="Aptos Display" panose="020B0004020202020204" pitchFamily="34" charset="0"/>
              </a:rPr>
            </a:br>
            <a:r>
              <a:rPr lang="en-US" sz="1500">
                <a:latin typeface="Aptos Display" panose="020B0004020202020204" pitchFamily="34" charset="0"/>
              </a:rPr>
              <a:t>AI toolbox</a:t>
            </a:r>
            <a:endParaRPr lang="en-US" sz="1500" dirty="0"/>
          </a:p>
        </p:txBody>
      </p:sp>
    </p:spTree>
    <p:extLst>
      <p:ext uri="{BB962C8B-B14F-4D97-AF65-F5344CB8AC3E}">
        <p14:creationId xmlns:p14="http://schemas.microsoft.com/office/powerpoint/2010/main" val="26055482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BB0AF-D0EE-DAA0-BC1F-050ADA591D02}"/>
              </a:ext>
            </a:extLst>
          </p:cNvPr>
          <p:cNvSpPr>
            <a:spLocks noGrp="1"/>
          </p:cNvSpPr>
          <p:nvPr>
            <p:ph type="title"/>
          </p:nvPr>
        </p:nvSpPr>
        <p:spPr/>
        <p:txBody>
          <a:bodyPr>
            <a:normAutofit/>
          </a:bodyPr>
          <a:lstStyle/>
          <a:p>
            <a:r>
              <a:rPr lang="en-US" sz="7000" dirty="0">
                <a:latin typeface="PP NeueBit" panose="00000400000000000000" pitchFamily="50" charset="-128"/>
                <a:ea typeface="PP NeueBit" panose="00000400000000000000" pitchFamily="50" charset="-128"/>
              </a:rPr>
              <a:t>hello </a:t>
            </a:r>
            <a:r>
              <a:rPr lang="en-US" sz="7000" dirty="0" err="1">
                <a:latin typeface="PP NeueBit" panose="00000400000000000000" pitchFamily="50" charset="-128"/>
                <a:ea typeface="PP NeueBit" panose="00000400000000000000" pitchFamily="50" charset="-128"/>
              </a:rPr>
              <a:t>ada</a:t>
            </a:r>
            <a:r>
              <a:rPr lang="en-US" sz="7000" dirty="0">
                <a:latin typeface="PP NeueBit" panose="00000400000000000000" pitchFamily="50" charset="-128"/>
                <a:ea typeface="PP NeueBit" panose="00000400000000000000" pitchFamily="50" charset="-128"/>
              </a:rPr>
              <a:t> </a:t>
            </a:r>
            <a:br>
              <a:rPr lang="en-US" sz="7000" dirty="0">
                <a:latin typeface="PP NeueBit" panose="00000400000000000000" pitchFamily="50" charset="-128"/>
                <a:ea typeface="PP NeueBit" panose="00000400000000000000" pitchFamily="50" charset="-128"/>
              </a:rPr>
            </a:br>
            <a:r>
              <a:rPr lang="en-US" sz="7000" dirty="0">
                <a:latin typeface="PP NeueBit" panose="00000400000000000000" pitchFamily="50" charset="-128"/>
                <a:ea typeface="PP NeueBit" panose="00000400000000000000" pitchFamily="50" charset="-128"/>
              </a:rPr>
              <a:t>AI toolbox</a:t>
            </a:r>
            <a:endParaRPr lang="en-IN" sz="7000" dirty="0">
              <a:latin typeface="PP NeueBit" panose="00000400000000000000" pitchFamily="50" charset="-128"/>
              <a:ea typeface="PP NeueBit" panose="00000400000000000000" pitchFamily="50" charset="-128"/>
            </a:endParaRPr>
          </a:p>
        </p:txBody>
      </p:sp>
      <p:sp>
        <p:nvSpPr>
          <p:cNvPr id="10" name="TextBox 9">
            <a:extLst>
              <a:ext uri="{FF2B5EF4-FFF2-40B4-BE49-F238E27FC236}">
                <a16:creationId xmlns:a16="http://schemas.microsoft.com/office/drawing/2014/main" id="{8445D8C6-7ADB-B26E-E6EF-2BA23341676B}"/>
              </a:ext>
            </a:extLst>
          </p:cNvPr>
          <p:cNvSpPr txBox="1"/>
          <p:nvPr/>
        </p:nvSpPr>
        <p:spPr>
          <a:xfrm>
            <a:off x="4246347" y="246075"/>
            <a:ext cx="5008488" cy="1077218"/>
          </a:xfrm>
          <a:prstGeom prst="rect">
            <a:avLst/>
          </a:prstGeom>
          <a:noFill/>
        </p:spPr>
        <p:txBody>
          <a:bodyPr wrap="square">
            <a:spAutoFit/>
          </a:bodyPr>
          <a:lstStyle/>
          <a:p>
            <a:r>
              <a:rPr lang="en-US" sz="3600" dirty="0">
                <a:effectLst/>
                <a:latin typeface="PP NeueBit" panose="00000400000000000000" pitchFamily="50" charset="-128"/>
                <a:ea typeface="PP NeueBit" panose="00000400000000000000" pitchFamily="50" charset="-128"/>
              </a:rPr>
              <a:t>Project Overview</a:t>
            </a:r>
            <a:br>
              <a:rPr lang="en-US" sz="2800" dirty="0">
                <a:effectLst/>
                <a:latin typeface="PP NeueBit" panose="00000400000000000000" pitchFamily="50" charset="-128"/>
                <a:ea typeface="PP NeueBit" panose="00000400000000000000" pitchFamily="50" charset="-128"/>
              </a:rPr>
            </a:br>
            <a:r>
              <a:rPr lang="en-US" sz="2800" dirty="0">
                <a:solidFill>
                  <a:srgbClr val="51596C"/>
                </a:solidFill>
                <a:highlight>
                  <a:srgbClr val="FFFFFF"/>
                </a:highlight>
                <a:latin typeface="PP NeueBit" panose="00000400000000000000" pitchFamily="50" charset="-128"/>
                <a:ea typeface="PP NeueBit" panose="00000400000000000000" pitchFamily="50" charset="-128"/>
              </a:rPr>
              <a:t>C</a:t>
            </a:r>
            <a:r>
              <a:rPr lang="en-US" sz="2800" b="0" i="0" dirty="0">
                <a:solidFill>
                  <a:srgbClr val="51596C"/>
                </a:solidFill>
                <a:effectLst/>
                <a:highlight>
                  <a:srgbClr val="FFFFFF"/>
                </a:highlight>
                <a:latin typeface="PP NeueBit" panose="00000400000000000000" pitchFamily="50" charset="-128"/>
                <a:ea typeface="PP NeueBit" panose="00000400000000000000" pitchFamily="50" charset="-128"/>
              </a:rPr>
              <a:t>reation of AI toolbox for hello </a:t>
            </a:r>
            <a:r>
              <a:rPr lang="en-US" sz="2800" b="0" i="0" dirty="0" err="1">
                <a:solidFill>
                  <a:srgbClr val="51596C"/>
                </a:solidFill>
                <a:effectLst/>
                <a:highlight>
                  <a:srgbClr val="FFFFFF"/>
                </a:highlight>
                <a:latin typeface="PP NeueBit" panose="00000400000000000000" pitchFamily="50" charset="-128"/>
                <a:ea typeface="PP NeueBit" panose="00000400000000000000" pitchFamily="50" charset="-128"/>
              </a:rPr>
              <a:t>ada</a:t>
            </a:r>
            <a:r>
              <a:rPr lang="en-US" sz="2800" b="0" i="0" dirty="0">
                <a:solidFill>
                  <a:srgbClr val="51596C"/>
                </a:solidFill>
                <a:effectLst/>
                <a:highlight>
                  <a:srgbClr val="FFFFFF"/>
                </a:highlight>
                <a:latin typeface="PP NeueBit" panose="00000400000000000000" pitchFamily="50" charset="-128"/>
                <a:ea typeface="PP NeueBit" panose="00000400000000000000" pitchFamily="50" charset="-128"/>
              </a:rPr>
              <a:t> app</a:t>
            </a:r>
            <a:r>
              <a:rPr lang="en-US" sz="1500" b="0" i="0" dirty="0">
                <a:solidFill>
                  <a:srgbClr val="51596C"/>
                </a:solidFill>
                <a:effectLst/>
                <a:highlight>
                  <a:srgbClr val="FFFFFF"/>
                </a:highlight>
                <a:latin typeface="PP NeueBit" panose="00000400000000000000" pitchFamily="50" charset="-128"/>
                <a:ea typeface="PP NeueBit" panose="00000400000000000000" pitchFamily="50" charset="-128"/>
              </a:rPr>
              <a:t>.</a:t>
            </a:r>
            <a:endParaRPr lang="en-IN" sz="1500" dirty="0">
              <a:latin typeface="PP NeueBit" panose="00000400000000000000" pitchFamily="50" charset="-128"/>
              <a:ea typeface="PP NeueBit" panose="00000400000000000000" pitchFamily="50" charset="-128"/>
            </a:endParaRPr>
          </a:p>
        </p:txBody>
      </p:sp>
      <p:sp>
        <p:nvSpPr>
          <p:cNvPr id="12" name="TextBox 11">
            <a:extLst>
              <a:ext uri="{FF2B5EF4-FFF2-40B4-BE49-F238E27FC236}">
                <a16:creationId xmlns:a16="http://schemas.microsoft.com/office/drawing/2014/main" id="{1F78D169-9BB9-26DF-BF67-A3AB37E944D6}"/>
              </a:ext>
            </a:extLst>
          </p:cNvPr>
          <p:cNvSpPr txBox="1"/>
          <p:nvPr/>
        </p:nvSpPr>
        <p:spPr>
          <a:xfrm>
            <a:off x="4246347" y="1573449"/>
            <a:ext cx="4116552" cy="1200329"/>
          </a:xfrm>
          <a:prstGeom prst="rect">
            <a:avLst/>
          </a:prstGeom>
          <a:noFill/>
        </p:spPr>
        <p:txBody>
          <a:bodyPr wrap="square">
            <a:spAutoFit/>
          </a:bodyPr>
          <a:lstStyle/>
          <a:p>
            <a:r>
              <a:rPr lang="en-US" sz="3600" dirty="0">
                <a:effectLst/>
                <a:latin typeface="PP NeueBit" panose="00000400000000000000" pitchFamily="50" charset="-128"/>
                <a:ea typeface="PP NeueBit" panose="00000400000000000000" pitchFamily="50" charset="-128"/>
              </a:rPr>
              <a:t>Targeted Audience</a:t>
            </a:r>
            <a:br>
              <a:rPr lang="en-US" sz="3600" dirty="0">
                <a:effectLst/>
                <a:latin typeface="PP NeueBit" panose="00000400000000000000" pitchFamily="50" charset="-128"/>
                <a:ea typeface="PP NeueBit" panose="00000400000000000000" pitchFamily="50" charset="-128"/>
              </a:rPr>
            </a:br>
            <a:r>
              <a:rPr lang="en-US" sz="3600" dirty="0">
                <a:solidFill>
                  <a:srgbClr val="51596C"/>
                </a:solidFill>
                <a:highlight>
                  <a:srgbClr val="FFFFFF"/>
                </a:highlight>
                <a:latin typeface="PP NeueBit" panose="00000400000000000000" pitchFamily="50" charset="-128"/>
                <a:ea typeface="PP NeueBit" panose="00000400000000000000" pitchFamily="50" charset="-128"/>
              </a:rPr>
              <a:t>P</a:t>
            </a:r>
            <a:r>
              <a:rPr lang="en-US" sz="3600" b="0" i="0" dirty="0">
                <a:solidFill>
                  <a:srgbClr val="51596C"/>
                </a:solidFill>
                <a:effectLst/>
                <a:highlight>
                  <a:srgbClr val="FFFFFF"/>
                </a:highlight>
                <a:latin typeface="PP NeueBit" panose="00000400000000000000" pitchFamily="50" charset="-128"/>
                <a:ea typeface="PP NeueBit" panose="00000400000000000000" pitchFamily="50" charset="-128"/>
              </a:rPr>
              <a:t>arents </a:t>
            </a:r>
            <a:r>
              <a:rPr lang="en-US" sz="3600" dirty="0">
                <a:solidFill>
                  <a:srgbClr val="51596C"/>
                </a:solidFill>
                <a:highlight>
                  <a:srgbClr val="FFFFFF"/>
                </a:highlight>
                <a:latin typeface="PP NeueBit" panose="00000400000000000000" pitchFamily="50" charset="-128"/>
                <a:ea typeface="PP NeueBit" panose="00000400000000000000" pitchFamily="50" charset="-128"/>
              </a:rPr>
              <a:t>&amp; kids</a:t>
            </a:r>
            <a:endParaRPr lang="en-IN" sz="3600" dirty="0">
              <a:latin typeface="PP NeueBit" panose="00000400000000000000" pitchFamily="50" charset="-128"/>
              <a:ea typeface="PP NeueBit" panose="00000400000000000000" pitchFamily="50" charset="-128"/>
            </a:endParaRPr>
          </a:p>
        </p:txBody>
      </p:sp>
      <p:sp>
        <p:nvSpPr>
          <p:cNvPr id="16" name="TextBox 15">
            <a:extLst>
              <a:ext uri="{FF2B5EF4-FFF2-40B4-BE49-F238E27FC236}">
                <a16:creationId xmlns:a16="http://schemas.microsoft.com/office/drawing/2014/main" id="{55A7D301-6DBE-D89A-324B-BBA996AF35B5}"/>
              </a:ext>
            </a:extLst>
          </p:cNvPr>
          <p:cNvSpPr txBox="1"/>
          <p:nvPr/>
        </p:nvSpPr>
        <p:spPr>
          <a:xfrm>
            <a:off x="4246347" y="3124119"/>
            <a:ext cx="6755056" cy="1938992"/>
          </a:xfrm>
          <a:prstGeom prst="rect">
            <a:avLst/>
          </a:prstGeom>
          <a:noFill/>
        </p:spPr>
        <p:txBody>
          <a:bodyPr wrap="square">
            <a:spAutoFit/>
          </a:bodyPr>
          <a:lstStyle/>
          <a:p>
            <a:r>
              <a:rPr lang="en-US" sz="3600" dirty="0">
                <a:effectLst/>
                <a:latin typeface="PP NeueBit" panose="00000400000000000000" pitchFamily="50" charset="-128"/>
                <a:ea typeface="PP NeueBit" panose="00000400000000000000" pitchFamily="50" charset="-128"/>
              </a:rPr>
              <a:t>Project Goal</a:t>
            </a:r>
            <a:br>
              <a:rPr lang="en-US" sz="2800" dirty="0">
                <a:effectLst/>
                <a:latin typeface="PP NeueBit" panose="00000400000000000000" pitchFamily="50" charset="-128"/>
                <a:ea typeface="PP NeueBit" panose="00000400000000000000" pitchFamily="50" charset="-128"/>
              </a:rPr>
            </a:br>
            <a:r>
              <a:rPr lang="en-US" sz="2800" dirty="0">
                <a:solidFill>
                  <a:srgbClr val="51596C"/>
                </a:solidFill>
                <a:highlight>
                  <a:srgbClr val="FFFFFF"/>
                </a:highlight>
                <a:latin typeface="PP NeueBit" panose="00000400000000000000" pitchFamily="50" charset="-128"/>
                <a:ea typeface="PP NeueBit" panose="00000400000000000000" pitchFamily="50" charset="-128"/>
              </a:rPr>
              <a:t>Cr</a:t>
            </a:r>
            <a:r>
              <a:rPr lang="en-US" sz="2800" b="0" i="0" dirty="0">
                <a:solidFill>
                  <a:srgbClr val="51596C"/>
                </a:solidFill>
                <a:effectLst/>
                <a:highlight>
                  <a:srgbClr val="FFFFFF"/>
                </a:highlight>
                <a:latin typeface="PP NeueBit" panose="00000400000000000000" pitchFamily="50" charset="-128"/>
                <a:ea typeface="PP NeueBit" panose="00000400000000000000" pitchFamily="50" charset="-128"/>
              </a:rPr>
              <a:t>eate AI toolbox for kids using digital platform by hello </a:t>
            </a:r>
            <a:r>
              <a:rPr lang="en-US" sz="2800" b="0" i="0" dirty="0" err="1">
                <a:solidFill>
                  <a:srgbClr val="51596C"/>
                </a:solidFill>
                <a:effectLst/>
                <a:highlight>
                  <a:srgbClr val="FFFFFF"/>
                </a:highlight>
                <a:latin typeface="PP NeueBit" panose="00000400000000000000" pitchFamily="50" charset="-128"/>
                <a:ea typeface="PP NeueBit" panose="00000400000000000000" pitchFamily="50" charset="-128"/>
              </a:rPr>
              <a:t>ada</a:t>
            </a:r>
            <a:r>
              <a:rPr lang="en-US" sz="2800" b="0" i="0" dirty="0">
                <a:solidFill>
                  <a:srgbClr val="51596C"/>
                </a:solidFill>
                <a:effectLst/>
                <a:highlight>
                  <a:srgbClr val="FFFFFF"/>
                </a:highlight>
                <a:latin typeface="PP NeueBit" panose="00000400000000000000" pitchFamily="50" charset="-128"/>
                <a:ea typeface="PP NeueBit" panose="00000400000000000000" pitchFamily="50" charset="-128"/>
              </a:rPr>
              <a:t> application, Which can generate  text, pictures and voice for entertainment on mobile phone , tablet, MacBook, iPad .</a:t>
            </a:r>
            <a:endParaRPr lang="en-IN" sz="2800" dirty="0">
              <a:latin typeface="PP NeueBit" panose="00000400000000000000" pitchFamily="50" charset="-128"/>
              <a:ea typeface="PP NeueBit" panose="00000400000000000000" pitchFamily="50" charset="-128"/>
            </a:endParaRPr>
          </a:p>
        </p:txBody>
      </p:sp>
      <p:sp>
        <p:nvSpPr>
          <p:cNvPr id="18" name="TextBox 17">
            <a:extLst>
              <a:ext uri="{FF2B5EF4-FFF2-40B4-BE49-F238E27FC236}">
                <a16:creationId xmlns:a16="http://schemas.microsoft.com/office/drawing/2014/main" id="{B59C3E73-A51D-E163-54C4-C2665EC6AF69}"/>
              </a:ext>
            </a:extLst>
          </p:cNvPr>
          <p:cNvSpPr txBox="1"/>
          <p:nvPr/>
        </p:nvSpPr>
        <p:spPr>
          <a:xfrm>
            <a:off x="4246347" y="5284551"/>
            <a:ext cx="5701217" cy="1200329"/>
          </a:xfrm>
          <a:prstGeom prst="rect">
            <a:avLst/>
          </a:prstGeom>
          <a:noFill/>
        </p:spPr>
        <p:txBody>
          <a:bodyPr wrap="square">
            <a:spAutoFit/>
          </a:bodyPr>
          <a:lstStyle/>
          <a:p>
            <a:r>
              <a:rPr lang="en-US" sz="3600" dirty="0">
                <a:effectLst/>
                <a:latin typeface="PP NeueBit" panose="00000400000000000000" pitchFamily="50" charset="-128"/>
                <a:ea typeface="PP NeueBit" panose="00000400000000000000" pitchFamily="50" charset="-128"/>
              </a:rPr>
              <a:t>Project Timeline</a:t>
            </a:r>
            <a:br>
              <a:rPr lang="en-US" sz="3600" dirty="0">
                <a:effectLst/>
                <a:latin typeface="PP NeueBit" panose="00000400000000000000" pitchFamily="50" charset="-128"/>
                <a:ea typeface="PP NeueBit" panose="00000400000000000000" pitchFamily="50" charset="-128"/>
              </a:rPr>
            </a:br>
            <a:r>
              <a:rPr lang="en-US" sz="3600" dirty="0">
                <a:solidFill>
                  <a:srgbClr val="51596C"/>
                </a:solidFill>
                <a:highlight>
                  <a:srgbClr val="FFFFFF"/>
                </a:highlight>
                <a:latin typeface="PP NeueBit" panose="00000400000000000000" pitchFamily="50" charset="-128"/>
                <a:ea typeface="PP NeueBit" panose="00000400000000000000" pitchFamily="50" charset="-128"/>
              </a:rPr>
              <a:t>3 weeks with a team of fantastic four</a:t>
            </a:r>
            <a:endParaRPr lang="en-IN" sz="3600" dirty="0">
              <a:latin typeface="PP NeueBit" panose="00000400000000000000" pitchFamily="50" charset="-128"/>
              <a:ea typeface="PP NeueBit" panose="00000400000000000000" pitchFamily="50" charset="-128"/>
            </a:endParaRPr>
          </a:p>
        </p:txBody>
      </p:sp>
      <p:pic>
        <p:nvPicPr>
          <p:cNvPr id="26" name="Picture 25">
            <a:extLst>
              <a:ext uri="{FF2B5EF4-FFF2-40B4-BE49-F238E27FC236}">
                <a16:creationId xmlns:a16="http://schemas.microsoft.com/office/drawing/2014/main" id="{26DFC4BE-A772-E89D-FCB7-EB3D67B8991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526" b="94737" l="7398" r="91837">
                        <a14:foregroundMark x1="20153" y1="16579" x2="20153" y2="16579"/>
                        <a14:foregroundMark x1="16837" y1="8158" x2="16837" y2="8158"/>
                        <a14:foregroundMark x1="26531" y1="8421" x2="27551" y2="8421"/>
                        <a14:foregroundMark x1="32908" y1="12105" x2="39796" y2="12105"/>
                        <a14:foregroundMark x1="40561" y1="12105" x2="43878" y2="12105"/>
                        <a14:foregroundMark x1="56633" y1="12632" x2="64541" y2="12632"/>
                        <a14:foregroundMark x1="71429" y1="12632" x2="75510" y2="12632"/>
                        <a14:foregroundMark x1="77551" y1="12632" x2="81888" y2="13684"/>
                        <a14:foregroundMark x1="83163" y1="15000" x2="86224" y2="15526"/>
                        <a14:foregroundMark x1="87245" y1="16842" x2="87245" y2="16842"/>
                        <a14:foregroundMark x1="87755" y1="20789" x2="88520" y2="23421"/>
                        <a14:foregroundMark x1="88776" y1="27368" x2="88776" y2="30000"/>
                        <a14:foregroundMark x1="88265" y1="35000" x2="88265" y2="36053"/>
                        <a14:foregroundMark x1="86480" y1="48158" x2="86480" y2="48947"/>
                        <a14:foregroundMark x1="85969" y1="57895" x2="86224" y2="60000"/>
                        <a14:foregroundMark x1="86224" y1="68947" x2="86224" y2="68947"/>
                        <a14:foregroundMark x1="85969" y1="76053" x2="85969" y2="76842"/>
                        <a14:foregroundMark x1="84694" y1="81579" x2="84439" y2="83421"/>
                        <a14:foregroundMark x1="60204" y1="76579" x2="60204" y2="76579"/>
                        <a14:foregroundMark x1="61224" y1="76053" x2="62245" y2="76053"/>
                        <a14:foregroundMark x1="67602" y1="76053" x2="67602" y2="76053"/>
                        <a14:foregroundMark x1="75000" y1="76053" x2="75000" y2="76053"/>
                        <a14:foregroundMark x1="79082" y1="75263" x2="80102" y2="75000"/>
                        <a14:foregroundMark x1="83163" y1="71053" x2="83163" y2="71053"/>
                        <a14:foregroundMark x1="83673" y1="59474" x2="83673" y2="59474"/>
                        <a14:foregroundMark x1="76020" y1="54474" x2="76020" y2="54474"/>
                        <a14:foregroundMark x1="62245" y1="56316" x2="62245" y2="56316"/>
                        <a14:foregroundMark x1="19898" y1="20263" x2="21173" y2="20263"/>
                        <a14:foregroundMark x1="25765" y1="18947" x2="25765" y2="18947"/>
                        <a14:foregroundMark x1="24490" y1="17895" x2="24490" y2="17895"/>
                        <a14:foregroundMark x1="25000" y1="17632" x2="25000" y2="17632"/>
                        <a14:foregroundMark x1="11480" y1="12632" x2="11480" y2="12632"/>
                        <a14:foregroundMark x1="17092" y1="10000" x2="17092" y2="10000"/>
                        <a14:foregroundMark x1="17602" y1="7105" x2="17602" y2="7105"/>
                        <a14:foregroundMark x1="20153" y1="7105" x2="22449" y2="7105"/>
                        <a14:foregroundMark x1="23724" y1="7105" x2="25765" y2="7105"/>
                        <a14:foregroundMark x1="29082" y1="6579" x2="29082" y2="6579"/>
                        <a14:foregroundMark x1="38520" y1="7105" x2="38520" y2="7105"/>
                        <a14:foregroundMark x1="48214" y1="13421" x2="51276" y2="13421"/>
                        <a14:foregroundMark x1="18878" y1="18158" x2="18878" y2="18158"/>
                        <a14:foregroundMark x1="14031" y1="30000" x2="14031" y2="30000"/>
                        <a14:foregroundMark x1="10969" y1="17895" x2="10969" y2="17895"/>
                        <a14:foregroundMark x1="15051" y1="10789" x2="15051" y2="10789"/>
                        <a14:foregroundMark x1="11990" y1="14211" x2="11990" y2="14211"/>
                        <a14:foregroundMark x1="10459" y1="21053" x2="10459" y2="21053"/>
                        <a14:foregroundMark x1="10204" y1="21579" x2="10204" y2="21579"/>
                        <a14:foregroundMark x1="10969" y1="17632" x2="10969" y2="17632"/>
                        <a14:foregroundMark x1="7653" y1="18421" x2="7653" y2="18421"/>
                        <a14:foregroundMark x1="18367" y1="77368" x2="18367" y2="77368"/>
                        <a14:foregroundMark x1="15816" y1="82895" x2="15816" y2="82895"/>
                        <a14:foregroundMark x1="11990" y1="62368" x2="11990" y2="62368"/>
                        <a14:foregroundMark x1="14541" y1="53684" x2="14541" y2="53684"/>
                        <a14:foregroundMark x1="11990" y1="41053" x2="11990" y2="41053"/>
                        <a14:foregroundMark x1="15816" y1="13421" x2="15816" y2="13421"/>
                        <a14:foregroundMark x1="24490" y1="12105" x2="26531" y2="12105"/>
                        <a14:foregroundMark x1="33929" y1="12368" x2="33929" y2="12368"/>
                        <a14:foregroundMark x1="90306" y1="33158" x2="90306" y2="33158"/>
                        <a14:foregroundMark x1="89541" y1="44211" x2="89541" y2="44211"/>
                        <a14:foregroundMark x1="87755" y1="42632" x2="87755" y2="42632"/>
                        <a14:foregroundMark x1="85714" y1="55263" x2="85714" y2="55263"/>
                        <a14:foregroundMark x1="89031" y1="55263" x2="89031" y2="55263"/>
                        <a14:foregroundMark x1="87755" y1="59737" x2="87755" y2="59737"/>
                        <a14:foregroundMark x1="88520" y1="65263" x2="88520" y2="65263"/>
                        <a14:foregroundMark x1="88520" y1="69737" x2="88520" y2="69737"/>
                        <a14:foregroundMark x1="87245" y1="75000" x2="87245" y2="75000"/>
                        <a14:foregroundMark x1="86990" y1="81053" x2="86990" y2="81053"/>
                        <a14:foregroundMark x1="86224" y1="84737" x2="86224" y2="84737"/>
                        <a14:foregroundMark x1="81888" y1="87895" x2="81888" y2="87895"/>
                        <a14:foregroundMark x1="71684" y1="90263" x2="71684" y2="90263"/>
                        <a14:foregroundMark x1="70663" y1="81053" x2="70663" y2="81053"/>
                        <a14:foregroundMark x1="73980" y1="78158" x2="73980" y2="78158"/>
                        <a14:foregroundMark x1="72959" y1="78158" x2="72959" y2="78158"/>
                        <a14:foregroundMark x1="68622" y1="78684" x2="68622" y2="78684"/>
                        <a14:foregroundMark x1="70153" y1="79211" x2="70153" y2="79211"/>
                        <a14:foregroundMark x1="70153" y1="82368" x2="70153" y2="82368"/>
                        <a14:foregroundMark x1="72704" y1="85789" x2="73724" y2="85789"/>
                        <a14:foregroundMark x1="76531" y1="89737" x2="76531" y2="89737"/>
                        <a14:foregroundMark x1="79592" y1="89737" x2="79592" y2="89737"/>
                        <a14:foregroundMark x1="68622" y1="89211" x2="68622" y2="89211"/>
                        <a14:foregroundMark x1="68622" y1="90000" x2="68622" y2="90000"/>
                        <a14:foregroundMark x1="61990" y1="90000" x2="61990" y2="90000"/>
                        <a14:foregroundMark x1="61990" y1="90000" x2="61990" y2="90000"/>
                        <a14:foregroundMark x1="60714" y1="90263" x2="60714" y2="90263"/>
                        <a14:foregroundMark x1="57143" y1="88421" x2="57143" y2="88421"/>
                        <a14:foregroundMark x1="57143" y1="87895" x2="57143" y2="87895"/>
                        <a14:foregroundMark x1="56633" y1="87632" x2="56633" y2="87632"/>
                        <a14:foregroundMark x1="55867" y1="87105" x2="55867" y2="87105"/>
                        <a14:foregroundMark x1="53571" y1="86316" x2="53571" y2="86316"/>
                        <a14:foregroundMark x1="52041" y1="86053" x2="52041" y2="86053"/>
                        <a14:foregroundMark x1="51276" y1="85789" x2="51276" y2="85789"/>
                        <a14:foregroundMark x1="47704" y1="84211" x2="47704" y2="84211"/>
                        <a14:foregroundMark x1="47704" y1="84211" x2="47704" y2="84211"/>
                        <a14:foregroundMark x1="44643" y1="83684" x2="44643" y2="83684"/>
                        <a14:foregroundMark x1="40051" y1="82895" x2="40051" y2="82895"/>
                        <a14:foregroundMark x1="39796" y1="82895" x2="39796" y2="82895"/>
                        <a14:foregroundMark x1="33418" y1="81842" x2="33418" y2="81842"/>
                        <a14:foregroundMark x1="30867" y1="81053" x2="30867" y2="81053"/>
                        <a14:foregroundMark x1="33163" y1="80263" x2="33163" y2="80263"/>
                        <a14:foregroundMark x1="28316" y1="80000" x2="28316" y2="80000"/>
                        <a14:foregroundMark x1="28316" y1="80000" x2="28316" y2="80000"/>
                        <a14:foregroundMark x1="24235" y1="78684" x2="32398" y2="79474"/>
                        <a14:foregroundMark x1="39031" y1="80000" x2="39031" y2="80000"/>
                        <a14:foregroundMark x1="79592" y1="75000" x2="79592" y2="75000"/>
                        <a14:foregroundMark x1="79082" y1="73684" x2="79082" y2="73684"/>
                        <a14:foregroundMark x1="74235" y1="74737" x2="74235" y2="74737"/>
                        <a14:foregroundMark x1="82653" y1="20526" x2="82653" y2="20526"/>
                        <a14:foregroundMark x1="17602" y1="21842" x2="17602" y2="21842"/>
                        <a14:foregroundMark x1="18112" y1="25526" x2="18112" y2="25526"/>
                        <a14:foregroundMark x1="16071" y1="20000" x2="16071" y2="20000"/>
                        <a14:foregroundMark x1="15051" y1="18421" x2="15051" y2="18421"/>
                        <a14:foregroundMark x1="10459" y1="21579" x2="10459" y2="21579"/>
                        <a14:foregroundMark x1="13520" y1="23684" x2="14286" y2="23684"/>
                        <a14:foregroundMark x1="14541" y1="23158" x2="15051" y2="23158"/>
                        <a14:foregroundMark x1="14031" y1="26053" x2="14031" y2="26053"/>
                        <a14:foregroundMark x1="13776" y1="27632" x2="13776" y2="27632"/>
                        <a14:foregroundMark x1="13520" y1="31053" x2="13520" y2="31053"/>
                        <a14:foregroundMark x1="12755" y1="35263" x2="12755" y2="35263"/>
                        <a14:foregroundMark x1="12755" y1="38421" x2="12755" y2="38421"/>
                        <a14:foregroundMark x1="12755" y1="41053" x2="12755" y2="42368"/>
                        <a14:foregroundMark x1="12500" y1="45000" x2="12500" y2="45000"/>
                        <a14:foregroundMark x1="12500" y1="49211" x2="12500" y2="49211"/>
                        <a14:foregroundMark x1="12500" y1="52368" x2="12755" y2="53158"/>
                        <a14:foregroundMark x1="12245" y1="57368" x2="12500" y2="58158"/>
                        <a14:foregroundMark x1="12245" y1="60526" x2="12245" y2="60526"/>
                        <a14:foregroundMark x1="12755" y1="65789" x2="12755" y2="65789"/>
                        <a14:foregroundMark x1="12755" y1="67105" x2="13520" y2="68684"/>
                        <a14:foregroundMark x1="13520" y1="74474" x2="14541" y2="76842"/>
                        <a14:foregroundMark x1="14796" y1="78421" x2="15816" y2="81053"/>
                        <a14:foregroundMark x1="25510" y1="84474" x2="27806" y2="84474"/>
                        <a14:foregroundMark x1="24490" y1="75000" x2="24490" y2="75000"/>
                        <a14:foregroundMark x1="19388" y1="72105" x2="19388" y2="72105"/>
                        <a14:foregroundMark x1="64474" y1="94168" x2="67602" y2="94211"/>
                        <a14:foregroundMark x1="67602" y1="94211" x2="64408" y2="94274"/>
                        <a14:foregroundMark x1="39541" y1="6053" x2="39541" y2="6053"/>
                        <a14:foregroundMark x1="42092" y1="6053" x2="42092" y2="6053"/>
                        <a14:foregroundMark x1="45153" y1="6053" x2="46684" y2="6053"/>
                        <a14:foregroundMark x1="50255" y1="5789" x2="50255" y2="5789"/>
                        <a14:foregroundMark x1="50765" y1="6053" x2="50765" y2="6053"/>
                        <a14:foregroundMark x1="53061" y1="6053" x2="54592" y2="6316"/>
                        <a14:foregroundMark x1="55357" y1="6316" x2="57908" y2="6579"/>
                        <a14:foregroundMark x1="86224" y1="11316" x2="86224" y2="11316"/>
                        <a14:foregroundMark x1="86990" y1="12105" x2="91837" y2="23421"/>
                        <a14:foregroundMark x1="60969" y1="88684" x2="60969" y2="88684"/>
                        <a14:foregroundMark x1="58673" y1="88421" x2="68112" y2="89211"/>
                        <a14:foregroundMark x1="27296" y1="75789" x2="30357" y2="75789"/>
                        <a14:foregroundMark x1="32398" y1="76053" x2="35459" y2="76053"/>
                        <a14:foregroundMark x1="39031" y1="75789" x2="40816" y2="75789"/>
                        <a14:foregroundMark x1="42092" y1="75789" x2="42092" y2="75789"/>
                        <a14:foregroundMark x1="45408" y1="75789" x2="47449" y2="75789"/>
                        <a14:foregroundMark x1="48980" y1="76053" x2="52296" y2="76053"/>
                        <a14:foregroundMark x1="52296" y1="76053" x2="52296" y2="76053"/>
                        <a14:foregroundMark x1="48214" y1="75789" x2="64541" y2="76053"/>
                        <a14:foregroundMark x1="64541" y1="76053" x2="72959" y2="76053"/>
                        <a14:foregroundMark x1="17857" y1="28947" x2="17857" y2="28947"/>
                        <a14:foregroundMark x1="17092" y1="27895" x2="18622" y2="56316"/>
                        <a14:foregroundMark x1="18622" y1="56316" x2="17347" y2="30000"/>
                        <a14:foregroundMark x1="17347" y1="30000" x2="14796" y2="64737"/>
                        <a14:foregroundMark x1="14796" y1="64737" x2="18112" y2="68158"/>
                        <a14:foregroundMark x1="16582" y1="63421" x2="16582" y2="63421"/>
                        <a14:foregroundMark x1="17602" y1="56316" x2="17602" y2="56316"/>
                        <a14:foregroundMark x1="16582" y1="48421" x2="16582" y2="48421"/>
                        <a14:foregroundMark x1="16582" y1="52632" x2="16582" y2="52632"/>
                        <a14:foregroundMark x1="16327" y1="58158" x2="16327" y2="58158"/>
                        <a14:foregroundMark x1="77041" y1="83421" x2="77041" y2="83421"/>
                        <a14:foregroundMark x1="66071" y1="6579" x2="66071" y2="6579"/>
                        <a14:foregroundMark x1="88776" y1="14737" x2="88776" y2="14737"/>
                        <a14:foregroundMark x1="90306" y1="17368" x2="90306" y2="17368"/>
                        <a14:foregroundMark x1="89031" y1="15789" x2="90561" y2="17105"/>
                        <a14:foregroundMark x1="91837" y1="20789" x2="91837" y2="20789"/>
                        <a14:foregroundMark x1="8163" y1="27895" x2="8163" y2="27895"/>
                        <a14:foregroundMark x1="7908" y1="31053" x2="7908" y2="31053"/>
                        <a14:foregroundMark x1="7908" y1="35789" x2="7908" y2="35789"/>
                        <a14:backgroundMark x1="2806" y1="5263" x2="2806" y2="5263"/>
                        <a14:backgroundMark x1="8163" y1="10789" x2="8163" y2="10789"/>
                        <a14:backgroundMark x1="24490" y1="94211" x2="24490" y2="94211"/>
                        <a14:backgroundMark x1="20663" y1="93158" x2="21429" y2="93158"/>
                        <a14:backgroundMark x1="22704" y1="93421" x2="25765" y2="93947"/>
                        <a14:backgroundMark x1="25765" y1="93947" x2="27806" y2="94474"/>
                        <a14:backgroundMark x1="30867" y1="94737" x2="34949" y2="95263"/>
                        <a14:backgroundMark x1="35969" y1="95263" x2="36990" y2="95263"/>
                        <a14:backgroundMark x1="29592" y1="93947" x2="37500" y2="95000"/>
                        <a14:backgroundMark x1="39541" y1="95263" x2="46684" y2="95789"/>
                        <a14:backgroundMark x1="48980" y1="95000" x2="55867" y2="95000"/>
                        <a14:backgroundMark x1="59949" y1="94474" x2="64286" y2="94474"/>
                        <a14:backgroundMark x1="58418" y1="94211" x2="58418" y2="94211"/>
                        <a14:backgroundMark x1="55357" y1="95000" x2="58929" y2="95789"/>
                        <a14:backgroundMark x1="56378" y1="95263" x2="28316" y2="93421"/>
                        <a14:backgroundMark x1="28316" y1="93421" x2="36990" y2="93158"/>
                        <a14:backgroundMark x1="60040" y1="93433" x2="25510" y2="93684"/>
                        <a14:backgroundMark x1="25510" y1="93684" x2="10714" y2="88947"/>
                        <a14:backgroundMark x1="10714" y1="88947" x2="20153" y2="92368"/>
                      </a14:backgroundRemoval>
                    </a14:imgEffect>
                  </a14:imgLayer>
                </a14:imgProps>
              </a:ext>
            </a:extLst>
          </a:blip>
          <a:stretch>
            <a:fillRect/>
          </a:stretch>
        </p:blipFill>
        <p:spPr>
          <a:xfrm>
            <a:off x="656955" y="1548609"/>
            <a:ext cx="2529591" cy="2352242"/>
          </a:xfrm>
          <a:prstGeom prst="rect">
            <a:avLst/>
          </a:prstGeom>
        </p:spPr>
      </p:pic>
    </p:spTree>
    <p:extLst>
      <p:ext uri="{BB962C8B-B14F-4D97-AF65-F5344CB8AC3E}">
        <p14:creationId xmlns:p14="http://schemas.microsoft.com/office/powerpoint/2010/main" val="21934580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B48A1197-8309-4D79-A0C9-C45E4A6FF315}"/>
              </a:ext>
            </a:extLst>
          </p:cNvPr>
          <p:cNvSpPr>
            <a:spLocks noGrp="1"/>
          </p:cNvSpPr>
          <p:nvPr>
            <p:ph type="title"/>
          </p:nvPr>
        </p:nvSpPr>
        <p:spPr>
          <a:xfrm>
            <a:off x="331788" y="875030"/>
            <a:ext cx="2384425" cy="5068570"/>
          </a:xfrm>
        </p:spPr>
        <p:txBody>
          <a:bodyPr anchor="ctr">
            <a:normAutofit/>
          </a:bodyPr>
          <a:lstStyle/>
          <a:p>
            <a:pPr algn="ctr"/>
            <a:r>
              <a:rPr lang="en-US" b="0" dirty="0">
                <a:latin typeface="PP NeueBit" panose="00000400000000000000" pitchFamily="50" charset="-128"/>
                <a:ea typeface="PP NeueBit" panose="00000400000000000000" pitchFamily="50" charset="-128"/>
              </a:rPr>
              <a:t>1</a:t>
            </a:r>
            <a:r>
              <a:rPr lang="en-US" b="0" baseline="30000" dirty="0">
                <a:latin typeface="PP NeueBit" panose="00000400000000000000" pitchFamily="50" charset="-128"/>
                <a:ea typeface="PP NeueBit" panose="00000400000000000000" pitchFamily="50" charset="-128"/>
              </a:rPr>
              <a:t>st</a:t>
            </a:r>
            <a:r>
              <a:rPr lang="en-US" b="0" dirty="0">
                <a:latin typeface="PP NeueBit" panose="00000400000000000000" pitchFamily="50" charset="-128"/>
                <a:ea typeface="PP NeueBit" panose="00000400000000000000" pitchFamily="50" charset="-128"/>
              </a:rPr>
              <a:t> wireframe</a:t>
            </a:r>
            <a:br>
              <a:rPr lang="en-US" b="0" dirty="0">
                <a:latin typeface="PP NeueBit" panose="00000400000000000000" pitchFamily="50" charset="-128"/>
                <a:ea typeface="PP NeueBit" panose="00000400000000000000" pitchFamily="50" charset="-128"/>
              </a:rPr>
            </a:br>
            <a:r>
              <a:rPr lang="en-US" b="0" dirty="0">
                <a:latin typeface="PP NeueBit" panose="00000400000000000000" pitchFamily="50" charset="-128"/>
                <a:ea typeface="PP NeueBit" panose="00000400000000000000" pitchFamily="50" charset="-128"/>
              </a:rPr>
              <a:t>showing </a:t>
            </a:r>
            <a:br>
              <a:rPr lang="en-US" b="0" dirty="0">
                <a:latin typeface="PP NeueBit" panose="00000400000000000000" pitchFamily="50" charset="-128"/>
                <a:ea typeface="PP NeueBit" panose="00000400000000000000" pitchFamily="50" charset="-128"/>
              </a:rPr>
            </a:br>
            <a:r>
              <a:rPr lang="en-US" b="0" dirty="0">
                <a:latin typeface="PP NeueBit" panose="00000400000000000000" pitchFamily="50" charset="-128"/>
                <a:ea typeface="PP NeueBit" panose="00000400000000000000" pitchFamily="50" charset="-128"/>
              </a:rPr>
              <a:t>AI toolbox content </a:t>
            </a:r>
          </a:p>
        </p:txBody>
      </p:sp>
      <p:pic>
        <p:nvPicPr>
          <p:cNvPr id="5" name="Content Placeholder 4">
            <a:extLst>
              <a:ext uri="{FF2B5EF4-FFF2-40B4-BE49-F238E27FC236}">
                <a16:creationId xmlns:a16="http://schemas.microsoft.com/office/drawing/2014/main" id="{F7B6D316-0BF3-E385-2CD6-FE4953F8CF18}"/>
              </a:ext>
            </a:extLst>
          </p:cNvPr>
          <p:cNvPicPr>
            <a:picLocks noGrp="1" noChangeAspect="1"/>
          </p:cNvPicPr>
          <p:nvPr>
            <p:ph sz="quarter" idx="14"/>
          </p:nvPr>
        </p:nvPicPr>
        <p:blipFill>
          <a:blip r:embed="rId2"/>
          <a:stretch>
            <a:fillRect/>
          </a:stretch>
        </p:blipFill>
        <p:spPr>
          <a:xfrm>
            <a:off x="3121893" y="271186"/>
            <a:ext cx="8347681" cy="6315627"/>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83486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FF80-A9D2-312A-4B9B-45161CF88F7C}"/>
              </a:ext>
            </a:extLst>
          </p:cNvPr>
          <p:cNvSpPr>
            <a:spLocks noGrp="1"/>
          </p:cNvSpPr>
          <p:nvPr>
            <p:ph type="title"/>
          </p:nvPr>
        </p:nvSpPr>
        <p:spPr/>
        <p:txBody>
          <a:bodyPr anchor="ctr">
            <a:noAutofit/>
          </a:bodyPr>
          <a:lstStyle/>
          <a:p>
            <a:pPr algn="ctr"/>
            <a:r>
              <a:rPr lang="en-US" b="0" dirty="0">
                <a:effectLst>
                  <a:outerShdw blurRad="38100" dist="38100" dir="2700000" algn="tl">
                    <a:srgbClr val="000000">
                      <a:alpha val="43137"/>
                    </a:srgbClr>
                  </a:outerShdw>
                </a:effectLst>
                <a:latin typeface="PP NeueBit" panose="00000400000000000000" pitchFamily="50" charset="-128"/>
                <a:ea typeface="PP NeueBit" panose="00000400000000000000" pitchFamily="50" charset="-128"/>
              </a:rPr>
              <a:t>2</a:t>
            </a:r>
            <a:r>
              <a:rPr lang="en-US" b="0" baseline="30000" dirty="0">
                <a:effectLst>
                  <a:outerShdw blurRad="38100" dist="38100" dir="2700000" algn="tl">
                    <a:srgbClr val="000000">
                      <a:alpha val="43137"/>
                    </a:srgbClr>
                  </a:outerShdw>
                </a:effectLst>
                <a:latin typeface="PP NeueBit" panose="00000400000000000000" pitchFamily="50" charset="-128"/>
                <a:ea typeface="PP NeueBit" panose="00000400000000000000" pitchFamily="50" charset="-128"/>
              </a:rPr>
              <a:t>nd</a:t>
            </a:r>
            <a:r>
              <a:rPr lang="en-US" b="0" dirty="0">
                <a:effectLst>
                  <a:outerShdw blurRad="38100" dist="38100" dir="2700000" algn="tl">
                    <a:srgbClr val="000000">
                      <a:alpha val="43137"/>
                    </a:srgbClr>
                  </a:outerShdw>
                </a:effectLst>
                <a:latin typeface="PP NeueBit" panose="00000400000000000000" pitchFamily="50" charset="-128"/>
                <a:ea typeface="PP NeueBit" panose="00000400000000000000" pitchFamily="50" charset="-128"/>
              </a:rPr>
              <a:t>  wireframe</a:t>
            </a:r>
            <a:br>
              <a:rPr lang="en-US" b="0" dirty="0">
                <a:effectLst>
                  <a:outerShdw blurRad="38100" dist="38100" dir="2700000" algn="tl">
                    <a:srgbClr val="000000">
                      <a:alpha val="43137"/>
                    </a:srgbClr>
                  </a:outerShdw>
                </a:effectLst>
                <a:latin typeface="PP NeueBit" panose="00000400000000000000" pitchFamily="50" charset="-128"/>
                <a:ea typeface="PP NeueBit" panose="00000400000000000000" pitchFamily="50" charset="-128"/>
              </a:rPr>
            </a:br>
            <a:r>
              <a:rPr lang="en-US" b="0" dirty="0">
                <a:effectLst>
                  <a:outerShdw blurRad="38100" dist="38100" dir="2700000" algn="tl">
                    <a:srgbClr val="000000">
                      <a:alpha val="43137"/>
                    </a:srgbClr>
                  </a:outerShdw>
                </a:effectLst>
                <a:latin typeface="PP NeueBit" panose="00000400000000000000" pitchFamily="50" charset="-128"/>
                <a:ea typeface="PP NeueBit" panose="00000400000000000000" pitchFamily="50" charset="-128"/>
              </a:rPr>
              <a:t>showing </a:t>
            </a:r>
            <a:br>
              <a:rPr lang="en-US" b="0" dirty="0">
                <a:effectLst>
                  <a:outerShdw blurRad="38100" dist="38100" dir="2700000" algn="tl">
                    <a:srgbClr val="000000">
                      <a:alpha val="43137"/>
                    </a:srgbClr>
                  </a:outerShdw>
                </a:effectLst>
                <a:latin typeface="PP NeueBit" panose="00000400000000000000" pitchFamily="50" charset="-128"/>
                <a:ea typeface="PP NeueBit" panose="00000400000000000000" pitchFamily="50" charset="-128"/>
              </a:rPr>
            </a:br>
            <a:r>
              <a:rPr lang="en-US" b="0" dirty="0">
                <a:effectLst>
                  <a:outerShdw blurRad="38100" dist="38100" dir="2700000" algn="tl">
                    <a:srgbClr val="000000">
                      <a:alpha val="43137"/>
                    </a:srgbClr>
                  </a:outerShdw>
                </a:effectLst>
                <a:latin typeface="PP NeueBit" panose="00000400000000000000" pitchFamily="50" charset="-128"/>
                <a:ea typeface="PP NeueBit" panose="00000400000000000000" pitchFamily="50" charset="-128"/>
              </a:rPr>
              <a:t>how it helps to create content generating text , image and voice</a:t>
            </a:r>
            <a:endParaRPr lang="en-IN" b="0" dirty="0">
              <a:effectLst>
                <a:outerShdw blurRad="38100" dist="38100" dir="2700000" algn="tl">
                  <a:srgbClr val="000000">
                    <a:alpha val="43137"/>
                  </a:srgbClr>
                </a:outerShdw>
              </a:effectLst>
              <a:latin typeface="PP NeueBit" panose="00000400000000000000" pitchFamily="50" charset="-128"/>
              <a:ea typeface="PP NeueBit" panose="00000400000000000000" pitchFamily="50" charset="-128"/>
            </a:endParaRPr>
          </a:p>
        </p:txBody>
      </p:sp>
      <p:pic>
        <p:nvPicPr>
          <p:cNvPr id="14" name="Picture 13">
            <a:extLst>
              <a:ext uri="{FF2B5EF4-FFF2-40B4-BE49-F238E27FC236}">
                <a16:creationId xmlns:a16="http://schemas.microsoft.com/office/drawing/2014/main" id="{A956F8A3-FAAD-C095-CB18-7F19A4DDB67E}"/>
              </a:ext>
            </a:extLst>
          </p:cNvPr>
          <p:cNvPicPr>
            <a:picLocks noChangeAspect="1"/>
          </p:cNvPicPr>
          <p:nvPr/>
        </p:nvPicPr>
        <p:blipFill>
          <a:blip r:embed="rId2"/>
          <a:stretch>
            <a:fillRect/>
          </a:stretch>
        </p:blipFill>
        <p:spPr>
          <a:xfrm>
            <a:off x="3366955" y="253181"/>
            <a:ext cx="8311524" cy="6351637"/>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129176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7FF80-A9D2-312A-4B9B-45161CF88F7C}"/>
              </a:ext>
            </a:extLst>
          </p:cNvPr>
          <p:cNvSpPr>
            <a:spLocks noGrp="1"/>
          </p:cNvSpPr>
          <p:nvPr>
            <p:ph type="title"/>
          </p:nvPr>
        </p:nvSpPr>
        <p:spPr>
          <a:xfrm>
            <a:off x="331788" y="875030"/>
            <a:ext cx="2606097" cy="5068570"/>
          </a:xfrm>
        </p:spPr>
        <p:txBody>
          <a:bodyPr anchor="ctr">
            <a:noAutofit/>
          </a:bodyPr>
          <a:lstStyle/>
          <a:p>
            <a:pPr algn="ctr"/>
            <a:r>
              <a:rPr lang="en-US" b="0" dirty="0">
                <a:effectLst>
                  <a:outerShdw blurRad="38100" dist="38100" dir="2700000" algn="tl">
                    <a:srgbClr val="000000">
                      <a:alpha val="43137"/>
                    </a:srgbClr>
                  </a:outerShdw>
                </a:effectLst>
                <a:latin typeface="PP NeueBit" panose="00000400000000000000" pitchFamily="50" charset="-128"/>
                <a:ea typeface="PP NeueBit" panose="00000400000000000000" pitchFamily="50" charset="-128"/>
              </a:rPr>
              <a:t>We designed one persona and designed accordingly </a:t>
            </a:r>
            <a:endParaRPr lang="en-IN" b="0" dirty="0">
              <a:effectLst>
                <a:outerShdw blurRad="38100" dist="38100" dir="2700000" algn="tl">
                  <a:srgbClr val="000000">
                    <a:alpha val="43137"/>
                  </a:srgbClr>
                </a:outerShdw>
              </a:effectLst>
              <a:latin typeface="PP NeueBit" panose="00000400000000000000" pitchFamily="50" charset="-128"/>
              <a:ea typeface="PP NeueBit" panose="00000400000000000000" pitchFamily="50" charset="-128"/>
            </a:endParaRPr>
          </a:p>
        </p:txBody>
      </p:sp>
      <p:sp>
        <p:nvSpPr>
          <p:cNvPr id="4" name="Text Placeholder 5">
            <a:extLst>
              <a:ext uri="{FF2B5EF4-FFF2-40B4-BE49-F238E27FC236}">
                <a16:creationId xmlns:a16="http://schemas.microsoft.com/office/drawing/2014/main" id="{9C9B1567-DF4C-5DCE-11C1-07450C9DB30A}"/>
              </a:ext>
            </a:extLst>
          </p:cNvPr>
          <p:cNvSpPr txBox="1">
            <a:spLocks/>
          </p:cNvSpPr>
          <p:nvPr/>
        </p:nvSpPr>
        <p:spPr>
          <a:xfrm>
            <a:off x="3269673" y="701853"/>
            <a:ext cx="8590539" cy="5454294"/>
          </a:xfrm>
          <a:prstGeom prst="rect">
            <a:avLst/>
          </a:prstGeom>
        </p:spPr>
        <p:txBody>
          <a:bodyPr>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800" dirty="0">
                <a:latin typeface="PP NeueBit" panose="00000400000000000000" pitchFamily="50" charset="-128"/>
                <a:ea typeface="PP NeueBit" panose="00000400000000000000" pitchFamily="50" charset="-128"/>
              </a:rPr>
              <a:t>Persona</a:t>
            </a:r>
            <a:br>
              <a:rPr lang="en-US" sz="2000" dirty="0">
                <a:latin typeface="PP NeueBit" panose="00000400000000000000" pitchFamily="50" charset="-128"/>
                <a:ea typeface="PP NeueBit" panose="00000400000000000000" pitchFamily="50" charset="-128"/>
              </a:rPr>
            </a:br>
            <a:r>
              <a:rPr lang="en-US" sz="2800" dirty="0">
                <a:solidFill>
                  <a:srgbClr val="51596C"/>
                </a:solidFill>
                <a:highlight>
                  <a:srgbClr val="FFFFFF"/>
                </a:highlight>
                <a:latin typeface="PP NeueBit" panose="00000400000000000000" pitchFamily="50" charset="-128"/>
                <a:ea typeface="PP NeueBit" panose="00000400000000000000" pitchFamily="50" charset="-128"/>
              </a:rPr>
              <a:t>Sofia who is single mother and looking for an activity which involves creativity, fun and entertainment for her daughter who is hyper active .</a:t>
            </a:r>
          </a:p>
          <a:p>
            <a:pPr marL="0" indent="0" algn="just">
              <a:buFont typeface="Arial" panose="020B0604020202020204" pitchFamily="34" charset="0"/>
              <a:buNone/>
            </a:pPr>
            <a:r>
              <a:rPr lang="en-US" sz="2800" dirty="0">
                <a:solidFill>
                  <a:srgbClr val="51596C"/>
                </a:solidFill>
                <a:highlight>
                  <a:srgbClr val="FFFFFF"/>
                </a:highlight>
                <a:latin typeface="PP NeueBit" panose="00000400000000000000" pitchFamily="50" charset="-128"/>
                <a:ea typeface="PP NeueBit" panose="00000400000000000000" pitchFamily="50" charset="-128"/>
              </a:rPr>
              <a:t>As hello </a:t>
            </a:r>
            <a:r>
              <a:rPr lang="en-US" sz="2800" dirty="0" err="1">
                <a:solidFill>
                  <a:srgbClr val="51596C"/>
                </a:solidFill>
                <a:highlight>
                  <a:srgbClr val="FFFFFF"/>
                </a:highlight>
                <a:latin typeface="PP NeueBit" panose="00000400000000000000" pitchFamily="50" charset="-128"/>
                <a:ea typeface="PP NeueBit" panose="00000400000000000000" pitchFamily="50" charset="-128"/>
              </a:rPr>
              <a:t>ada</a:t>
            </a:r>
            <a:r>
              <a:rPr lang="en-US" sz="2800" dirty="0">
                <a:solidFill>
                  <a:srgbClr val="51596C"/>
                </a:solidFill>
                <a:highlight>
                  <a:srgbClr val="FFFFFF"/>
                </a:highlight>
                <a:latin typeface="PP NeueBit" panose="00000400000000000000" pitchFamily="50" charset="-128"/>
                <a:ea typeface="PP NeueBit" panose="00000400000000000000" pitchFamily="50" charset="-128"/>
              </a:rPr>
              <a:t> involved kids to play with AI tool box to explore their fun and entertainment with creative content and using their computer skills as well by using their screentime fruitful way is also an advantage for kids </a:t>
            </a:r>
          </a:p>
          <a:p>
            <a:pPr marL="0" indent="0" algn="just">
              <a:buFont typeface="Arial" panose="020B0604020202020204" pitchFamily="34" charset="0"/>
              <a:buNone/>
            </a:pPr>
            <a:r>
              <a:rPr lang="en-US" sz="2800" dirty="0">
                <a:solidFill>
                  <a:srgbClr val="51596C"/>
                </a:solidFill>
                <a:highlight>
                  <a:srgbClr val="FFFFFF"/>
                </a:highlight>
                <a:latin typeface="PP NeueBit" panose="00000400000000000000" pitchFamily="50" charset="-128"/>
                <a:ea typeface="PP NeueBit" panose="00000400000000000000" pitchFamily="50" charset="-128"/>
              </a:rPr>
              <a:t>So Sofia uses this app for her daughter make her focus and increase her creativity and fun time in the entertainment.</a:t>
            </a:r>
            <a:endParaRPr lang="en-IN" sz="2800" dirty="0">
              <a:latin typeface="PP NeueBit" panose="00000400000000000000" pitchFamily="50" charset="-128"/>
              <a:ea typeface="PP NeueBit" panose="00000400000000000000" pitchFamily="50" charset="-128"/>
            </a:endParaRPr>
          </a:p>
        </p:txBody>
      </p:sp>
      <p:pic>
        <p:nvPicPr>
          <p:cNvPr id="3" name="Picture 25">
            <a:extLst>
              <a:ext uri="{FF2B5EF4-FFF2-40B4-BE49-F238E27FC236}">
                <a16:creationId xmlns:a16="http://schemas.microsoft.com/office/drawing/2014/main" id="{6D2E57AC-E23F-E00E-6ACC-D462FDB71AEC}"/>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5526" b="94737" l="7398" r="91837">
                        <a14:foregroundMark x1="20153" y1="16579" x2="20153" y2="16579"/>
                        <a14:foregroundMark x1="16837" y1="8158" x2="16837" y2="8158"/>
                        <a14:foregroundMark x1="26531" y1="8421" x2="27551" y2="8421"/>
                        <a14:foregroundMark x1="32908" y1="12105" x2="39796" y2="12105"/>
                        <a14:foregroundMark x1="40561" y1="12105" x2="43878" y2="12105"/>
                        <a14:foregroundMark x1="56633" y1="12632" x2="64541" y2="12632"/>
                        <a14:foregroundMark x1="71429" y1="12632" x2="75510" y2="12632"/>
                        <a14:foregroundMark x1="77551" y1="12632" x2="81888" y2="13684"/>
                        <a14:foregroundMark x1="83163" y1="15000" x2="86224" y2="15526"/>
                        <a14:foregroundMark x1="87245" y1="16842" x2="87245" y2="16842"/>
                        <a14:foregroundMark x1="87755" y1="20789" x2="88520" y2="23421"/>
                        <a14:foregroundMark x1="88776" y1="27368" x2="88776" y2="30000"/>
                        <a14:foregroundMark x1="88265" y1="35000" x2="88265" y2="36053"/>
                        <a14:foregroundMark x1="86480" y1="48158" x2="86480" y2="48947"/>
                        <a14:foregroundMark x1="85969" y1="57895" x2="86224" y2="60000"/>
                        <a14:foregroundMark x1="86224" y1="68947" x2="86224" y2="68947"/>
                        <a14:foregroundMark x1="85969" y1="76053" x2="85969" y2="76842"/>
                        <a14:foregroundMark x1="84694" y1="81579" x2="84439" y2="83421"/>
                        <a14:foregroundMark x1="60204" y1="76579" x2="60204" y2="76579"/>
                        <a14:foregroundMark x1="61224" y1="76053" x2="62245" y2="76053"/>
                        <a14:foregroundMark x1="67602" y1="76053" x2="67602" y2="76053"/>
                        <a14:foregroundMark x1="75000" y1="76053" x2="75000" y2="76053"/>
                        <a14:foregroundMark x1="79082" y1="75263" x2="80102" y2="75000"/>
                        <a14:foregroundMark x1="83163" y1="71053" x2="83163" y2="71053"/>
                        <a14:foregroundMark x1="83673" y1="59474" x2="83673" y2="59474"/>
                        <a14:foregroundMark x1="76020" y1="54474" x2="76020" y2="54474"/>
                        <a14:foregroundMark x1="62245" y1="56316" x2="62245" y2="56316"/>
                        <a14:foregroundMark x1="19898" y1="20263" x2="21173" y2="20263"/>
                        <a14:foregroundMark x1="25765" y1="18947" x2="25765" y2="18947"/>
                        <a14:foregroundMark x1="24490" y1="17895" x2="24490" y2="17895"/>
                        <a14:foregroundMark x1="25000" y1="17632" x2="25000" y2="17632"/>
                        <a14:foregroundMark x1="11480" y1="12632" x2="11480" y2="12632"/>
                        <a14:foregroundMark x1="17092" y1="10000" x2="17092" y2="10000"/>
                        <a14:foregroundMark x1="17602" y1="7105" x2="17602" y2="7105"/>
                        <a14:foregroundMark x1="20153" y1="7105" x2="22449" y2="7105"/>
                        <a14:foregroundMark x1="23724" y1="7105" x2="25765" y2="7105"/>
                        <a14:foregroundMark x1="29082" y1="6579" x2="29082" y2="6579"/>
                        <a14:foregroundMark x1="38520" y1="7105" x2="38520" y2="7105"/>
                        <a14:foregroundMark x1="48214" y1="13421" x2="51276" y2="13421"/>
                        <a14:foregroundMark x1="18878" y1="18158" x2="18878" y2="18158"/>
                        <a14:foregroundMark x1="14031" y1="30000" x2="14031" y2="30000"/>
                        <a14:foregroundMark x1="10969" y1="17895" x2="10969" y2="17895"/>
                        <a14:foregroundMark x1="15051" y1="10789" x2="15051" y2="10789"/>
                        <a14:foregroundMark x1="11990" y1="14211" x2="11990" y2="14211"/>
                        <a14:foregroundMark x1="10459" y1="21053" x2="10459" y2="21053"/>
                        <a14:foregroundMark x1="10204" y1="21579" x2="10204" y2="21579"/>
                        <a14:foregroundMark x1="10969" y1="17632" x2="10969" y2="17632"/>
                        <a14:foregroundMark x1="7653" y1="18421" x2="7653" y2="18421"/>
                        <a14:foregroundMark x1="18367" y1="77368" x2="18367" y2="77368"/>
                        <a14:foregroundMark x1="15816" y1="82895" x2="15816" y2="82895"/>
                        <a14:foregroundMark x1="11990" y1="62368" x2="11990" y2="62368"/>
                        <a14:foregroundMark x1="14541" y1="53684" x2="14541" y2="53684"/>
                        <a14:foregroundMark x1="11990" y1="41053" x2="11990" y2="41053"/>
                        <a14:foregroundMark x1="15816" y1="13421" x2="15816" y2="13421"/>
                        <a14:foregroundMark x1="24490" y1="12105" x2="26531" y2="12105"/>
                        <a14:foregroundMark x1="33929" y1="12368" x2="33929" y2="12368"/>
                        <a14:foregroundMark x1="90306" y1="33158" x2="90306" y2="33158"/>
                        <a14:foregroundMark x1="89541" y1="44211" x2="89541" y2="44211"/>
                        <a14:foregroundMark x1="87755" y1="42632" x2="87755" y2="42632"/>
                        <a14:foregroundMark x1="85714" y1="55263" x2="85714" y2="55263"/>
                        <a14:foregroundMark x1="89031" y1="55263" x2="89031" y2="55263"/>
                        <a14:foregroundMark x1="87755" y1="59737" x2="87755" y2="59737"/>
                        <a14:foregroundMark x1="88520" y1="65263" x2="88520" y2="65263"/>
                        <a14:foregroundMark x1="88520" y1="69737" x2="88520" y2="69737"/>
                        <a14:foregroundMark x1="87245" y1="75000" x2="87245" y2="75000"/>
                        <a14:foregroundMark x1="86990" y1="81053" x2="86990" y2="81053"/>
                        <a14:foregroundMark x1="86224" y1="84737" x2="86224" y2="84737"/>
                        <a14:foregroundMark x1="81888" y1="87895" x2="81888" y2="87895"/>
                        <a14:foregroundMark x1="71684" y1="90263" x2="71684" y2="90263"/>
                        <a14:foregroundMark x1="70663" y1="81053" x2="70663" y2="81053"/>
                        <a14:foregroundMark x1="73980" y1="78158" x2="73980" y2="78158"/>
                        <a14:foregroundMark x1="72959" y1="78158" x2="72959" y2="78158"/>
                        <a14:foregroundMark x1="68622" y1="78684" x2="68622" y2="78684"/>
                        <a14:foregroundMark x1="70153" y1="79211" x2="70153" y2="79211"/>
                        <a14:foregroundMark x1="70153" y1="82368" x2="70153" y2="82368"/>
                        <a14:foregroundMark x1="72704" y1="85789" x2="73724" y2="85789"/>
                        <a14:foregroundMark x1="76531" y1="89737" x2="76531" y2="89737"/>
                        <a14:foregroundMark x1="79592" y1="89737" x2="79592" y2="89737"/>
                        <a14:foregroundMark x1="68622" y1="89211" x2="68622" y2="89211"/>
                        <a14:foregroundMark x1="68622" y1="90000" x2="68622" y2="90000"/>
                        <a14:foregroundMark x1="61990" y1="90000" x2="61990" y2="90000"/>
                        <a14:foregroundMark x1="61990" y1="90000" x2="61990" y2="90000"/>
                        <a14:foregroundMark x1="60714" y1="90263" x2="60714" y2="90263"/>
                        <a14:foregroundMark x1="57143" y1="88421" x2="57143" y2="88421"/>
                        <a14:foregroundMark x1="57143" y1="87895" x2="57143" y2="87895"/>
                        <a14:foregroundMark x1="56633" y1="87632" x2="56633" y2="87632"/>
                        <a14:foregroundMark x1="55867" y1="87105" x2="55867" y2="87105"/>
                        <a14:foregroundMark x1="53571" y1="86316" x2="53571" y2="86316"/>
                        <a14:foregroundMark x1="52041" y1="86053" x2="52041" y2="86053"/>
                        <a14:foregroundMark x1="51276" y1="85789" x2="51276" y2="85789"/>
                        <a14:foregroundMark x1="47704" y1="84211" x2="47704" y2="84211"/>
                        <a14:foregroundMark x1="47704" y1="84211" x2="47704" y2="84211"/>
                        <a14:foregroundMark x1="44643" y1="83684" x2="44643" y2="83684"/>
                        <a14:foregroundMark x1="40051" y1="82895" x2="40051" y2="82895"/>
                        <a14:foregroundMark x1="39796" y1="82895" x2="39796" y2="82895"/>
                        <a14:foregroundMark x1="33418" y1="81842" x2="33418" y2="81842"/>
                        <a14:foregroundMark x1="30867" y1="81053" x2="30867" y2="81053"/>
                        <a14:foregroundMark x1="33163" y1="80263" x2="33163" y2="80263"/>
                        <a14:foregroundMark x1="28316" y1="80000" x2="28316" y2="80000"/>
                        <a14:foregroundMark x1="28316" y1="80000" x2="28316" y2="80000"/>
                        <a14:foregroundMark x1="24235" y1="78684" x2="32398" y2="79474"/>
                        <a14:foregroundMark x1="39031" y1="80000" x2="39031" y2="80000"/>
                        <a14:foregroundMark x1="79592" y1="75000" x2="79592" y2="75000"/>
                        <a14:foregroundMark x1="79082" y1="73684" x2="79082" y2="73684"/>
                        <a14:foregroundMark x1="74235" y1="74737" x2="74235" y2="74737"/>
                        <a14:foregroundMark x1="82653" y1="20526" x2="82653" y2="20526"/>
                        <a14:foregroundMark x1="17602" y1="21842" x2="17602" y2="21842"/>
                        <a14:foregroundMark x1="18112" y1="25526" x2="18112" y2="25526"/>
                        <a14:foregroundMark x1="16071" y1="20000" x2="16071" y2="20000"/>
                        <a14:foregroundMark x1="15051" y1="18421" x2="15051" y2="18421"/>
                        <a14:foregroundMark x1="10459" y1="21579" x2="10459" y2="21579"/>
                        <a14:foregroundMark x1="13520" y1="23684" x2="14286" y2="23684"/>
                        <a14:foregroundMark x1="14541" y1="23158" x2="15051" y2="23158"/>
                        <a14:foregroundMark x1="14031" y1="26053" x2="14031" y2="26053"/>
                        <a14:foregroundMark x1="13776" y1="27632" x2="13776" y2="27632"/>
                        <a14:foregroundMark x1="13520" y1="31053" x2="13520" y2="31053"/>
                        <a14:foregroundMark x1="12755" y1="35263" x2="12755" y2="35263"/>
                        <a14:foregroundMark x1="12755" y1="38421" x2="12755" y2="38421"/>
                        <a14:foregroundMark x1="12755" y1="41053" x2="12755" y2="42368"/>
                        <a14:foregroundMark x1="12500" y1="45000" x2="12500" y2="45000"/>
                        <a14:foregroundMark x1="12500" y1="49211" x2="12500" y2="49211"/>
                        <a14:foregroundMark x1="12500" y1="52368" x2="12755" y2="53158"/>
                        <a14:foregroundMark x1="12245" y1="57368" x2="12500" y2="58158"/>
                        <a14:foregroundMark x1="12245" y1="60526" x2="12245" y2="60526"/>
                        <a14:foregroundMark x1="12755" y1="65789" x2="12755" y2="65789"/>
                        <a14:foregroundMark x1="12755" y1="67105" x2="13520" y2="68684"/>
                        <a14:foregroundMark x1="13520" y1="74474" x2="14541" y2="76842"/>
                        <a14:foregroundMark x1="14796" y1="78421" x2="15816" y2="81053"/>
                        <a14:foregroundMark x1="25510" y1="84474" x2="27806" y2="84474"/>
                        <a14:foregroundMark x1="24490" y1="75000" x2="24490" y2="75000"/>
                        <a14:foregroundMark x1="19388" y1="72105" x2="19388" y2="72105"/>
                        <a14:foregroundMark x1="64474" y1="94168" x2="67602" y2="94211"/>
                        <a14:foregroundMark x1="67602" y1="94211" x2="64408" y2="94274"/>
                        <a14:foregroundMark x1="39541" y1="6053" x2="39541" y2="6053"/>
                        <a14:foregroundMark x1="42092" y1="6053" x2="42092" y2="6053"/>
                        <a14:foregroundMark x1="45153" y1="6053" x2="46684" y2="6053"/>
                        <a14:foregroundMark x1="50255" y1="5789" x2="50255" y2="5789"/>
                        <a14:foregroundMark x1="50765" y1="6053" x2="50765" y2="6053"/>
                        <a14:foregroundMark x1="53061" y1="6053" x2="54592" y2="6316"/>
                        <a14:foregroundMark x1="55357" y1="6316" x2="57908" y2="6579"/>
                        <a14:foregroundMark x1="86224" y1="11316" x2="86224" y2="11316"/>
                        <a14:foregroundMark x1="86990" y1="12105" x2="91837" y2="23421"/>
                        <a14:foregroundMark x1="60969" y1="88684" x2="60969" y2="88684"/>
                        <a14:foregroundMark x1="58673" y1="88421" x2="68112" y2="89211"/>
                        <a14:foregroundMark x1="27296" y1="75789" x2="30357" y2="75789"/>
                        <a14:foregroundMark x1="32398" y1="76053" x2="35459" y2="76053"/>
                        <a14:foregroundMark x1="39031" y1="75789" x2="40816" y2="75789"/>
                        <a14:foregroundMark x1="42092" y1="75789" x2="42092" y2="75789"/>
                        <a14:foregroundMark x1="45408" y1="75789" x2="47449" y2="75789"/>
                        <a14:foregroundMark x1="48980" y1="76053" x2="52296" y2="76053"/>
                        <a14:foregroundMark x1="52296" y1="76053" x2="52296" y2="76053"/>
                        <a14:foregroundMark x1="48214" y1="75789" x2="64541" y2="76053"/>
                        <a14:foregroundMark x1="64541" y1="76053" x2="72959" y2="76053"/>
                        <a14:foregroundMark x1="17857" y1="28947" x2="17857" y2="28947"/>
                        <a14:foregroundMark x1="17092" y1="27895" x2="18622" y2="56316"/>
                        <a14:foregroundMark x1="18622" y1="56316" x2="17347" y2="30000"/>
                        <a14:foregroundMark x1="17347" y1="30000" x2="14796" y2="64737"/>
                        <a14:foregroundMark x1="14796" y1="64737" x2="18112" y2="68158"/>
                        <a14:foregroundMark x1="16582" y1="63421" x2="16582" y2="63421"/>
                        <a14:foregroundMark x1="17602" y1="56316" x2="17602" y2="56316"/>
                        <a14:foregroundMark x1="16582" y1="48421" x2="16582" y2="48421"/>
                        <a14:foregroundMark x1="16582" y1="52632" x2="16582" y2="52632"/>
                        <a14:foregroundMark x1="16327" y1="58158" x2="16327" y2="58158"/>
                        <a14:foregroundMark x1="77041" y1="83421" x2="77041" y2="83421"/>
                        <a14:foregroundMark x1="66071" y1="6579" x2="66071" y2="6579"/>
                        <a14:foregroundMark x1="88776" y1="14737" x2="88776" y2="14737"/>
                        <a14:foregroundMark x1="90306" y1="17368" x2="90306" y2="17368"/>
                        <a14:foregroundMark x1="89031" y1="15789" x2="90561" y2="17105"/>
                        <a14:foregroundMark x1="91837" y1="20789" x2="91837" y2="20789"/>
                        <a14:foregroundMark x1="8163" y1="27895" x2="8163" y2="27895"/>
                        <a14:foregroundMark x1="7908" y1="31053" x2="7908" y2="31053"/>
                        <a14:foregroundMark x1="7908" y1="35789" x2="7908" y2="35789"/>
                        <a14:backgroundMark x1="2806" y1="5263" x2="2806" y2="5263"/>
                        <a14:backgroundMark x1="8163" y1="10789" x2="8163" y2="10789"/>
                        <a14:backgroundMark x1="24490" y1="94211" x2="24490" y2="94211"/>
                        <a14:backgroundMark x1="20663" y1="93158" x2="21429" y2="93158"/>
                        <a14:backgroundMark x1="22704" y1="93421" x2="25765" y2="93947"/>
                        <a14:backgroundMark x1="25765" y1="93947" x2="27806" y2="94474"/>
                        <a14:backgroundMark x1="30867" y1="94737" x2="34949" y2="95263"/>
                        <a14:backgroundMark x1="35969" y1="95263" x2="36990" y2="95263"/>
                        <a14:backgroundMark x1="29592" y1="93947" x2="37500" y2="95000"/>
                        <a14:backgroundMark x1="39541" y1="95263" x2="46684" y2="95789"/>
                        <a14:backgroundMark x1="48980" y1="95000" x2="55867" y2="95000"/>
                        <a14:backgroundMark x1="59949" y1="94474" x2="64286" y2="94474"/>
                        <a14:backgroundMark x1="58418" y1="94211" x2="58418" y2="94211"/>
                        <a14:backgroundMark x1="55357" y1="95000" x2="58929" y2="95789"/>
                        <a14:backgroundMark x1="56378" y1="95263" x2="28316" y2="93421"/>
                        <a14:backgroundMark x1="28316" y1="93421" x2="36990" y2="93158"/>
                        <a14:backgroundMark x1="60040" y1="93433" x2="25510" y2="93684"/>
                        <a14:backgroundMark x1="25510" y1="93684" x2="10714" y2="88947"/>
                        <a14:backgroundMark x1="10714" y1="88947" x2="20153" y2="92368"/>
                      </a14:backgroundRemoval>
                    </a14:imgEffect>
                  </a14:imgLayer>
                </a14:imgProps>
              </a:ext>
            </a:extLst>
          </a:blip>
          <a:stretch>
            <a:fillRect/>
          </a:stretch>
        </p:blipFill>
        <p:spPr>
          <a:xfrm>
            <a:off x="9994917" y="4814954"/>
            <a:ext cx="2197083" cy="2043046"/>
          </a:xfrm>
          <a:prstGeom prst="rect">
            <a:avLst/>
          </a:prstGeom>
        </p:spPr>
      </p:pic>
    </p:spTree>
    <p:extLst>
      <p:ext uri="{BB962C8B-B14F-4D97-AF65-F5344CB8AC3E}">
        <p14:creationId xmlns:p14="http://schemas.microsoft.com/office/powerpoint/2010/main" val="2768741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A92E93D-8BFB-4A21-A47E-78B6DCA21146}"/>
              </a:ext>
            </a:extLst>
          </p:cNvPr>
          <p:cNvSpPr>
            <a:spLocks noGrp="1"/>
          </p:cNvSpPr>
          <p:nvPr>
            <p:ph type="title"/>
          </p:nvPr>
        </p:nvSpPr>
        <p:spPr>
          <a:xfrm>
            <a:off x="647698" y="484494"/>
            <a:ext cx="5800867" cy="1569493"/>
          </a:xfrm>
        </p:spPr>
        <p:txBody>
          <a:bodyPr>
            <a:normAutofit/>
          </a:bodyPr>
          <a:lstStyle/>
          <a:p>
            <a:r>
              <a:rPr lang="en-US" sz="6000">
                <a:latin typeface="PP NeueBit" panose="00000400000000000000" pitchFamily="50" charset="-128"/>
                <a:ea typeface="PP NeueBit" panose="00000400000000000000" pitchFamily="50" charset="-128"/>
              </a:rPr>
              <a:t>Summary</a:t>
            </a:r>
            <a:endParaRPr lang="en-US" sz="6000" dirty="0">
              <a:latin typeface="PP NeueBit" panose="00000400000000000000" pitchFamily="50" charset="-128"/>
              <a:ea typeface="PP NeueBit" panose="00000400000000000000" pitchFamily="50" charset="-128"/>
            </a:endParaRPr>
          </a:p>
        </p:txBody>
      </p:sp>
      <p:sp>
        <p:nvSpPr>
          <p:cNvPr id="15" name="Date Placeholder 14">
            <a:extLst>
              <a:ext uri="{FF2B5EF4-FFF2-40B4-BE49-F238E27FC236}">
                <a16:creationId xmlns:a16="http://schemas.microsoft.com/office/drawing/2014/main" id="{1AEB8108-A042-4614-9BE5-EA75E8653D79}"/>
              </a:ext>
            </a:extLst>
          </p:cNvPr>
          <p:cNvSpPr>
            <a:spLocks noGrp="1"/>
          </p:cNvSpPr>
          <p:nvPr>
            <p:ph type="dt" sz="half" idx="10"/>
          </p:nvPr>
        </p:nvSpPr>
        <p:spPr>
          <a:xfrm>
            <a:off x="7013448" y="6355080"/>
            <a:ext cx="4352544" cy="365125"/>
          </a:xfrm>
        </p:spPr>
        <p:txBody>
          <a:bodyPr/>
          <a:lstStyle/>
          <a:p>
            <a:pPr lvl="0"/>
            <a:r>
              <a:rPr lang="en-US" noProof="0"/>
              <a:t>20XX</a:t>
            </a:r>
            <a:endParaRPr lang="en-US" noProof="0" dirty="0"/>
          </a:p>
        </p:txBody>
      </p:sp>
      <p:sp>
        <p:nvSpPr>
          <p:cNvPr id="17" name="Slide Number Placeholder 16">
            <a:extLst>
              <a:ext uri="{FF2B5EF4-FFF2-40B4-BE49-F238E27FC236}">
                <a16:creationId xmlns:a16="http://schemas.microsoft.com/office/drawing/2014/main" id="{3F88522D-FC32-4BD0-B916-ED439025B734}"/>
              </a:ext>
            </a:extLst>
          </p:cNvPr>
          <p:cNvSpPr>
            <a:spLocks noGrp="1"/>
          </p:cNvSpPr>
          <p:nvPr>
            <p:ph type="sldNum" sz="quarter" idx="12"/>
          </p:nvPr>
        </p:nvSpPr>
        <p:spPr>
          <a:xfrm>
            <a:off x="11365992" y="6356350"/>
            <a:ext cx="630936" cy="365125"/>
          </a:xfrm>
        </p:spPr>
        <p:txBody>
          <a:bodyPr/>
          <a:lstStyle/>
          <a:p>
            <a:pPr lvl="0"/>
            <a:fld id="{D39F39FF-F5CB-4ACA-9B46-4CCF89ECA75F}" type="slidenum">
              <a:rPr lang="en-US" noProof="0" smtClean="0"/>
              <a:pPr lvl="0"/>
              <a:t>8</a:t>
            </a:fld>
            <a:endParaRPr lang="en-US" noProof="0" dirty="0"/>
          </a:p>
        </p:txBody>
      </p:sp>
      <p:pic>
        <p:nvPicPr>
          <p:cNvPr id="11" name="Billede 10">
            <a:extLst>
              <a:ext uri="{FF2B5EF4-FFF2-40B4-BE49-F238E27FC236}">
                <a16:creationId xmlns:a16="http://schemas.microsoft.com/office/drawing/2014/main" id="{9B4A126F-02D7-D544-0686-5527267176F3}"/>
              </a:ext>
            </a:extLst>
          </p:cNvPr>
          <p:cNvPicPr>
            <a:picLocks noChangeAspect="1"/>
          </p:cNvPicPr>
          <p:nvPr/>
        </p:nvPicPr>
        <p:blipFill>
          <a:blip r:embed="rId2"/>
          <a:stretch>
            <a:fillRect/>
          </a:stretch>
        </p:blipFill>
        <p:spPr>
          <a:xfrm>
            <a:off x="5313990" y="3794093"/>
            <a:ext cx="6878010" cy="2972215"/>
          </a:xfrm>
          <a:prstGeom prst="rect">
            <a:avLst/>
          </a:prstGeom>
          <a:ln>
            <a:noFill/>
          </a:ln>
          <a:effectLst>
            <a:outerShdw blurRad="190500" algn="tl" rotWithShape="0">
              <a:srgbClr val="000000">
                <a:alpha val="70000"/>
              </a:srgbClr>
            </a:outerShdw>
          </a:effectLst>
        </p:spPr>
      </p:pic>
      <p:pic>
        <p:nvPicPr>
          <p:cNvPr id="23" name="Picture Placeholder 22">
            <a:extLst>
              <a:ext uri="{FF2B5EF4-FFF2-40B4-BE49-F238E27FC236}">
                <a16:creationId xmlns:a16="http://schemas.microsoft.com/office/drawing/2014/main" id="{37330047-BDCE-48AE-A7A5-A6A79A7D2923}"/>
              </a:ext>
            </a:extLst>
          </p:cNvPr>
          <p:cNvPicPr>
            <a:picLocks noGrp="1" noChangeAspect="1"/>
          </p:cNvPicPr>
          <p:nvPr>
            <p:ph type="pic" sz="quarter" idx="13"/>
          </p:nvPr>
        </p:nvPicPr>
        <p:blipFill>
          <a:blip r:embed="rId3"/>
          <a:srcRect/>
          <a:stretch/>
        </p:blipFill>
        <p:spPr>
          <a:xfrm>
            <a:off x="5313990" y="0"/>
            <a:ext cx="6878010" cy="3747990"/>
          </a:xfrm>
          <a:prstGeom prst="rect">
            <a:avLst/>
          </a:prstGeom>
          <a:ln>
            <a:noFill/>
          </a:ln>
          <a:effectLst>
            <a:outerShdw blurRad="190500" algn="tl" rotWithShape="0">
              <a:srgbClr val="000000">
                <a:alpha val="70000"/>
              </a:srgbClr>
            </a:outerShdw>
          </a:effectLst>
        </p:spPr>
      </p:pic>
      <p:sp>
        <p:nvSpPr>
          <p:cNvPr id="3" name="TextBox 2">
            <a:extLst>
              <a:ext uri="{FF2B5EF4-FFF2-40B4-BE49-F238E27FC236}">
                <a16:creationId xmlns:a16="http://schemas.microsoft.com/office/drawing/2014/main" id="{7BEDC939-5670-B12B-1906-63AF2CB9A877}"/>
              </a:ext>
            </a:extLst>
          </p:cNvPr>
          <p:cNvSpPr txBox="1"/>
          <p:nvPr/>
        </p:nvSpPr>
        <p:spPr>
          <a:xfrm>
            <a:off x="763444" y="2169744"/>
            <a:ext cx="3919391" cy="2237344"/>
          </a:xfrm>
          <a:prstGeom prst="rect">
            <a:avLst/>
          </a:prstGeom>
          <a:noFill/>
        </p:spPr>
        <p:txBody>
          <a:bodyPr wrap="square">
            <a:spAutoFit/>
          </a:bodyPr>
          <a:lstStyle/>
          <a:p>
            <a:pPr marL="0" indent="0">
              <a:lnSpc>
                <a:spcPct val="150000"/>
              </a:lnSpc>
              <a:buNone/>
            </a:pPr>
            <a:r>
              <a:rPr lang="en-US" sz="3200" b="0" i="0">
                <a:solidFill>
                  <a:srgbClr val="51596C"/>
                </a:solidFill>
                <a:effectLst/>
                <a:highlight>
                  <a:srgbClr val="FFFFFF"/>
                </a:highlight>
                <a:latin typeface="PP NeueBit" panose="00000400000000000000" pitchFamily="50" charset="-128"/>
                <a:ea typeface="PP NeueBit" panose="00000400000000000000" pitchFamily="50" charset="-128"/>
              </a:rPr>
              <a:t>WE WORKED ON </a:t>
            </a:r>
          </a:p>
          <a:p>
            <a:pPr marL="285750" indent="-285750">
              <a:lnSpc>
                <a:spcPct val="150000"/>
              </a:lnSpc>
              <a:buFont typeface="Wingdings" panose="05000000000000000000" pitchFamily="2" charset="2"/>
              <a:buChar char="q"/>
            </a:pPr>
            <a:r>
              <a:rPr lang="en-US" sz="3200" b="0" i="0">
                <a:solidFill>
                  <a:srgbClr val="51596C"/>
                </a:solidFill>
                <a:effectLst/>
                <a:highlight>
                  <a:srgbClr val="FFFFFF"/>
                </a:highlight>
                <a:latin typeface="PP NeueBit" panose="00000400000000000000" pitchFamily="50" charset="-128"/>
                <a:ea typeface="PP NeueBit" panose="00000400000000000000" pitchFamily="50" charset="-128"/>
              </a:rPr>
              <a:t>WIREFRAMES</a:t>
            </a:r>
          </a:p>
          <a:p>
            <a:pPr marL="285750" indent="-285750">
              <a:lnSpc>
                <a:spcPct val="150000"/>
              </a:lnSpc>
              <a:buFont typeface="Wingdings" panose="05000000000000000000" pitchFamily="2" charset="2"/>
              <a:buChar char="q"/>
            </a:pPr>
            <a:r>
              <a:rPr lang="en-US" sz="3200">
                <a:solidFill>
                  <a:srgbClr val="51596C"/>
                </a:solidFill>
                <a:highlight>
                  <a:srgbClr val="FFFFFF"/>
                </a:highlight>
                <a:latin typeface="PP NeueBit" panose="00000400000000000000" pitchFamily="50" charset="-128"/>
                <a:ea typeface="PP NeueBit" panose="00000400000000000000" pitchFamily="50" charset="-128"/>
              </a:rPr>
              <a:t>WRITING CODES</a:t>
            </a:r>
            <a:endParaRPr lang="en-US" sz="3200" dirty="0">
              <a:solidFill>
                <a:srgbClr val="51596C"/>
              </a:solidFill>
              <a:highlight>
                <a:srgbClr val="FFFFFF"/>
              </a:highlight>
              <a:latin typeface="PP NeueBit" panose="00000400000000000000" pitchFamily="50" charset="-128"/>
              <a:ea typeface="PP NeueBit" panose="00000400000000000000" pitchFamily="50" charset="-128"/>
            </a:endParaRPr>
          </a:p>
        </p:txBody>
      </p:sp>
    </p:spTree>
    <p:extLst>
      <p:ext uri="{BB962C8B-B14F-4D97-AF65-F5344CB8AC3E}">
        <p14:creationId xmlns:p14="http://schemas.microsoft.com/office/powerpoint/2010/main" val="40398082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0" name="Rectangle 1039">
            <a:extLst>
              <a:ext uri="{FF2B5EF4-FFF2-40B4-BE49-F238E27FC236}">
                <a16:creationId xmlns:a16="http://schemas.microsoft.com/office/drawing/2014/main" id="{3DF1B537-1F02-4565-9A85-04D02AFD77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2" name="Rectangle 1041">
            <a:extLst>
              <a:ext uri="{FF2B5EF4-FFF2-40B4-BE49-F238E27FC236}">
                <a16:creationId xmlns:a16="http://schemas.microsoft.com/office/drawing/2014/main" id="{16412C0A-EEB8-4BEB-A856-F28EC853D3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65" y="0"/>
            <a:ext cx="12192000" cy="3429000"/>
          </a:xfrm>
          <a:prstGeom prst="rect">
            <a:avLst/>
          </a:pr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Thank You PNGs for Free Download">
            <a:extLst>
              <a:ext uri="{FF2B5EF4-FFF2-40B4-BE49-F238E27FC236}">
                <a16:creationId xmlns:a16="http://schemas.microsoft.com/office/drawing/2014/main" id="{366CD69E-0A51-5667-61DB-A2B7A9EA8D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25787" b="24586"/>
          <a:stretch/>
        </p:blipFill>
        <p:spPr bwMode="auto">
          <a:xfrm>
            <a:off x="-301762" y="216218"/>
            <a:ext cx="10210800" cy="5067300"/>
          </a:xfrm>
          <a:prstGeom prst="rect">
            <a:avLst/>
          </a:prstGeom>
          <a:noFill/>
          <a:extLst>
            <a:ext uri="{909E8E84-426E-40DD-AFC4-6F175D3DCCD1}">
              <a14:hiddenFill xmlns:a14="http://schemas.microsoft.com/office/drawing/2010/main">
                <a:solidFill>
                  <a:srgbClr val="FFFFFF"/>
                </a:solidFill>
              </a14:hiddenFill>
            </a:ext>
          </a:extLst>
        </p:spPr>
      </p:pic>
      <p:sp>
        <p:nvSpPr>
          <p:cNvPr id="4" name="Pladsholder til sidefod 3">
            <a:extLst>
              <a:ext uri="{FF2B5EF4-FFF2-40B4-BE49-F238E27FC236}">
                <a16:creationId xmlns:a16="http://schemas.microsoft.com/office/drawing/2014/main" id="{99007EFD-65DD-0BA7-BAAF-83C642F72CC4}"/>
              </a:ext>
            </a:extLst>
          </p:cNvPr>
          <p:cNvSpPr>
            <a:spLocks noGrp="1"/>
          </p:cNvSpPr>
          <p:nvPr>
            <p:ph type="ftr" sz="quarter" idx="11"/>
          </p:nvPr>
        </p:nvSpPr>
        <p:spPr>
          <a:xfrm>
            <a:off x="201168" y="6356350"/>
            <a:ext cx="4837176" cy="365125"/>
          </a:xfrm>
        </p:spPr>
        <p:txBody>
          <a:bodyPr vert="horz" lIns="91440" tIns="45720" rIns="91440" bIns="45720" rtlCol="0" anchor="ctr">
            <a:normAutofit/>
          </a:bodyPr>
          <a:lstStyle/>
          <a:p>
            <a:pPr>
              <a:spcAft>
                <a:spcPts val="600"/>
              </a:spcAft>
            </a:pPr>
            <a:r>
              <a:rPr lang="en-US" kern="1200">
                <a:solidFill>
                  <a:schemeClr val="tx1"/>
                </a:solidFill>
                <a:latin typeface="+mn-lt"/>
                <a:ea typeface="+mn-ea"/>
                <a:cs typeface="+mn-cs"/>
              </a:rPr>
              <a:t>Presentation title</a:t>
            </a:r>
          </a:p>
        </p:txBody>
      </p:sp>
      <p:sp>
        <p:nvSpPr>
          <p:cNvPr id="5" name="Pladsholder til dato 4">
            <a:extLst>
              <a:ext uri="{FF2B5EF4-FFF2-40B4-BE49-F238E27FC236}">
                <a16:creationId xmlns:a16="http://schemas.microsoft.com/office/drawing/2014/main" id="{EB31F4AA-AD11-951A-A84A-E9211884F393}"/>
              </a:ext>
            </a:extLst>
          </p:cNvPr>
          <p:cNvSpPr>
            <a:spLocks noGrp="1"/>
          </p:cNvSpPr>
          <p:nvPr>
            <p:ph type="dt" sz="half" idx="10"/>
          </p:nvPr>
        </p:nvSpPr>
        <p:spPr>
          <a:xfrm>
            <a:off x="7013448" y="6355080"/>
            <a:ext cx="4352544" cy="365125"/>
          </a:xfrm>
        </p:spPr>
        <p:txBody>
          <a:bodyPr vert="horz" lIns="91440" tIns="45720" rIns="91440" bIns="45720" rtlCol="0" anchor="ctr">
            <a:normAutofit/>
          </a:bodyPr>
          <a:lstStyle/>
          <a:p>
            <a:pPr>
              <a:spcAft>
                <a:spcPts val="600"/>
              </a:spcAft>
              <a:defRPr/>
            </a:pPr>
            <a:r>
              <a:rPr lang="en-US"/>
              <a:t>20XX</a:t>
            </a:r>
          </a:p>
        </p:txBody>
      </p:sp>
      <p:sp>
        <p:nvSpPr>
          <p:cNvPr id="6" name="Pladsholder til slidenummer 5">
            <a:extLst>
              <a:ext uri="{FF2B5EF4-FFF2-40B4-BE49-F238E27FC236}">
                <a16:creationId xmlns:a16="http://schemas.microsoft.com/office/drawing/2014/main" id="{FCA47E24-B088-E6DE-2C36-3D9C6E0A1E7A}"/>
              </a:ext>
            </a:extLst>
          </p:cNvPr>
          <p:cNvSpPr>
            <a:spLocks noGrp="1"/>
          </p:cNvSpPr>
          <p:nvPr>
            <p:ph type="sldNum" sz="quarter" idx="12"/>
          </p:nvPr>
        </p:nvSpPr>
        <p:spPr>
          <a:xfrm>
            <a:off x="11365992" y="6356350"/>
            <a:ext cx="630936"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06B786C7-B8F9-4072-AAAA-17258464D730}" type="slidenum">
              <a:rPr kumimoji="0" lang="en-US" b="0" i="0" u="none" strike="noStrike" cap="none" spc="0" normalizeH="0" baseline="0" noProof="0">
                <a:ln>
                  <a:noFill/>
                </a:ln>
                <a:effectLst/>
                <a:uLnTx/>
                <a:uFillTx/>
              </a:rPr>
              <a:pPr marR="0" lvl="0" indent="0" fontAlgn="auto">
                <a:spcBef>
                  <a:spcPts val="0"/>
                </a:spcBef>
                <a:spcAft>
                  <a:spcPts val="600"/>
                </a:spcAft>
                <a:buClrTx/>
                <a:buSzTx/>
                <a:buFontTx/>
                <a:buNone/>
                <a:tabLst/>
                <a:defRPr/>
              </a:pPr>
              <a:t>9</a:t>
            </a:fld>
            <a:endParaRPr kumimoji="0" lang="en-US" b="0" i="0" u="none" strike="noStrike" cap="none" spc="0" normalizeH="0" baseline="0" noProof="0">
              <a:ln>
                <a:noFill/>
              </a:ln>
              <a:effectLst/>
              <a:uLnTx/>
              <a:uFillTx/>
            </a:endParaRPr>
          </a:p>
        </p:txBody>
      </p:sp>
      <p:pic>
        <p:nvPicPr>
          <p:cNvPr id="10" name="Billede 9">
            <a:extLst>
              <a:ext uri="{FF2B5EF4-FFF2-40B4-BE49-F238E27FC236}">
                <a16:creationId xmlns:a16="http://schemas.microsoft.com/office/drawing/2014/main" id="{664B231E-1258-41A6-E30E-4306E2404FD3}"/>
              </a:ext>
            </a:extLst>
          </p:cNvPr>
          <p:cNvPicPr>
            <a:picLocks noChangeAspect="1"/>
          </p:cNvPicPr>
          <p:nvPr/>
        </p:nvPicPr>
        <p:blipFill>
          <a:blip r:embed="rId3"/>
          <a:stretch>
            <a:fillRect/>
          </a:stretch>
        </p:blipFill>
        <p:spPr>
          <a:xfrm>
            <a:off x="7985344" y="-28372"/>
            <a:ext cx="6761295" cy="6858000"/>
          </a:xfrm>
          <a:prstGeom prst="rect">
            <a:avLst/>
          </a:prstGeom>
        </p:spPr>
      </p:pic>
      <p:sp>
        <p:nvSpPr>
          <p:cNvPr id="11" name="Tekstfelt 10">
            <a:extLst>
              <a:ext uri="{FF2B5EF4-FFF2-40B4-BE49-F238E27FC236}">
                <a16:creationId xmlns:a16="http://schemas.microsoft.com/office/drawing/2014/main" id="{1E144A96-C186-3CF4-B965-3F30FFB6F910}"/>
              </a:ext>
            </a:extLst>
          </p:cNvPr>
          <p:cNvSpPr txBox="1"/>
          <p:nvPr/>
        </p:nvSpPr>
        <p:spPr>
          <a:xfrm>
            <a:off x="819981" y="3977461"/>
            <a:ext cx="6345382" cy="3416320"/>
          </a:xfrm>
          <a:prstGeom prst="rect">
            <a:avLst/>
          </a:prstGeom>
          <a:noFill/>
        </p:spPr>
        <p:txBody>
          <a:bodyPr wrap="square" rtlCol="0">
            <a:spAutoFit/>
          </a:bodyPr>
          <a:lstStyle/>
          <a:p>
            <a:pPr algn="ctr"/>
            <a:r>
              <a:rPr lang="da-DK" sz="5400" b="1" i="1" dirty="0">
                <a:latin typeface="PP NeueBit" panose="00000400000000000000" pitchFamily="50" charset="-128"/>
                <a:ea typeface="PP NeueBit" panose="00000400000000000000" pitchFamily="50" charset="-128"/>
              </a:rPr>
              <a:t>Special </a:t>
            </a:r>
            <a:r>
              <a:rPr lang="da-DK" sz="5400" b="1" i="1" dirty="0" err="1">
                <a:latin typeface="PP NeueBit" panose="00000400000000000000" pitchFamily="50" charset="-128"/>
                <a:ea typeface="PP NeueBit" panose="00000400000000000000" pitchFamily="50" charset="-128"/>
              </a:rPr>
              <a:t>Thanks</a:t>
            </a:r>
            <a:r>
              <a:rPr lang="da-DK" sz="5400" b="1" i="1" dirty="0">
                <a:latin typeface="PP NeueBit" panose="00000400000000000000" pitchFamily="50" charset="-128"/>
                <a:ea typeface="PP NeueBit" panose="00000400000000000000" pitchFamily="50" charset="-128"/>
              </a:rPr>
              <a:t> </a:t>
            </a:r>
          </a:p>
          <a:p>
            <a:pPr algn="ctr"/>
            <a:r>
              <a:rPr lang="da-DK" sz="5400" b="1" i="1" dirty="0">
                <a:latin typeface="PP NeueBit" panose="00000400000000000000" pitchFamily="50" charset="-128"/>
                <a:ea typeface="PP NeueBit" panose="00000400000000000000" pitchFamily="50" charset="-128"/>
              </a:rPr>
              <a:t>to </a:t>
            </a:r>
          </a:p>
          <a:p>
            <a:pPr algn="ctr"/>
            <a:r>
              <a:rPr lang="da-DK" sz="5400" b="1" i="1" dirty="0" err="1">
                <a:latin typeface="PP NeueBit" panose="00000400000000000000" pitchFamily="50" charset="-128"/>
                <a:ea typeface="PP NeueBit" panose="00000400000000000000" pitchFamily="50" charset="-128"/>
              </a:rPr>
              <a:t>Nermeen</a:t>
            </a:r>
            <a:r>
              <a:rPr lang="da-DK" sz="5400" b="1" i="1" dirty="0">
                <a:latin typeface="PP NeueBit" panose="00000400000000000000" pitchFamily="50" charset="-128"/>
                <a:ea typeface="PP NeueBit" panose="00000400000000000000" pitchFamily="50" charset="-128"/>
              </a:rPr>
              <a:t> </a:t>
            </a:r>
            <a:r>
              <a:rPr lang="da-DK" sz="5400" b="1" i="1" dirty="0" err="1">
                <a:latin typeface="PP NeueBit" panose="00000400000000000000" pitchFamily="50" charset="-128"/>
                <a:ea typeface="PP NeueBit" panose="00000400000000000000" pitchFamily="50" charset="-128"/>
              </a:rPr>
              <a:t>Ghoniem</a:t>
            </a:r>
            <a:r>
              <a:rPr lang="da-DK" sz="5400" b="1" dirty="0">
                <a:latin typeface="PP NeueBit" panose="00000400000000000000" pitchFamily="50" charset="-128"/>
                <a:ea typeface="PP NeueBit" panose="00000400000000000000" pitchFamily="50" charset="-128"/>
              </a:rPr>
              <a:t> </a:t>
            </a:r>
            <a:endParaRPr lang="da-DK" sz="5400" b="1" dirty="0">
              <a:solidFill>
                <a:srgbClr val="CCCCCC"/>
              </a:solidFill>
              <a:effectLst/>
              <a:highlight>
                <a:srgbClr val="1F1F1F"/>
              </a:highlight>
              <a:latin typeface="PP NeueBit" panose="00000400000000000000" pitchFamily="50" charset="-128"/>
              <a:ea typeface="PP NeueBit" panose="00000400000000000000" pitchFamily="50" charset="-128"/>
            </a:endParaRPr>
          </a:p>
          <a:p>
            <a:pPr algn="ctr"/>
            <a:endParaRPr lang="da-DK" sz="5400" b="1" dirty="0">
              <a:latin typeface="PP NeueBit" panose="00000400000000000000" pitchFamily="50" charset="-128"/>
              <a:ea typeface="PP NeueBit" panose="00000400000000000000" pitchFamily="50" charset="-128"/>
            </a:endParaRPr>
          </a:p>
        </p:txBody>
      </p:sp>
    </p:spTree>
    <p:extLst>
      <p:ext uri="{BB962C8B-B14F-4D97-AF65-F5344CB8AC3E}">
        <p14:creationId xmlns:p14="http://schemas.microsoft.com/office/powerpoint/2010/main" val="621933335"/>
      </p:ext>
    </p:extLst>
  </p:cSld>
  <p:clrMapOvr>
    <a:masterClrMapping/>
  </p:clrMapOvr>
</p:sld>
</file>

<file path=ppt/theme/theme1.xml><?xml version="1.0" encoding="utf-8"?>
<a:theme xmlns:a="http://schemas.openxmlformats.org/drawingml/2006/main" name="ColorBlockVTI">
  <a:themeElements>
    <a:clrScheme name="ColorBlock Color Scheme">
      <a:dk1>
        <a:sysClr val="windowText" lastClr="000000"/>
      </a:dk1>
      <a:lt1>
        <a:sysClr val="window" lastClr="FFFFFF"/>
      </a:lt1>
      <a:dk2>
        <a:srgbClr val="002044"/>
      </a:dk2>
      <a:lt2>
        <a:srgbClr val="F5F0F3"/>
      </a:lt2>
      <a:accent1>
        <a:srgbClr val="4A41C5"/>
      </a:accent1>
      <a:accent2>
        <a:srgbClr val="37997B"/>
      </a:accent2>
      <a:accent3>
        <a:srgbClr val="17B4DF"/>
      </a:accent3>
      <a:accent4>
        <a:srgbClr val="E69500"/>
      </a:accent4>
      <a:accent5>
        <a:srgbClr val="276D77"/>
      </a:accent5>
      <a:accent6>
        <a:srgbClr val="386ECE"/>
      </a:accent6>
      <a:hlink>
        <a:srgbClr val="AF1DAF"/>
      </a:hlink>
      <a:folHlink>
        <a:srgbClr val="FE5C68"/>
      </a:folHlink>
    </a:clrScheme>
    <a:fontScheme name="Custom 1">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lorBlockVTI" id="{733CB85B-8F47-42FB-9326-9FF507018D27}" vid="{069BD9C2-DF61-4F2B-A577-A59C7FC2FF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8757C30-AE9A-4680-90EB-19D282EC2B7C}">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A5CCB28C-7D26-4A36-9CFC-D739C28F3D18}">
  <ds:schemaRefs>
    <ds:schemaRef ds:uri="http://schemas.microsoft.com/sharepoint/v3/contenttype/forms"/>
  </ds:schemaRefs>
</ds:datastoreItem>
</file>

<file path=customXml/itemProps3.xml><?xml version="1.0" encoding="utf-8"?>
<ds:datastoreItem xmlns:ds="http://schemas.openxmlformats.org/officeDocument/2006/customXml" ds:itemID="{0AF0BF08-C674-44E3-8BFC-85BC65E095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Color block design</Template>
  <TotalTime>162</TotalTime>
  <Words>341</Words>
  <Application>Microsoft Office PowerPoint</Application>
  <PresentationFormat>Widescreen</PresentationFormat>
  <Paragraphs>43</Paragraphs>
  <Slides>9</Slides>
  <Notes>2</Notes>
  <HiddenSlides>0</HiddenSlides>
  <MMClips>0</MMClips>
  <ScaleCrop>false</ScaleCrop>
  <HeadingPairs>
    <vt:vector size="6" baseType="variant">
      <vt:variant>
        <vt:lpstr>Benyttede skrifttyper</vt:lpstr>
      </vt:variant>
      <vt:variant>
        <vt:i4>6</vt:i4>
      </vt:variant>
      <vt:variant>
        <vt:lpstr>Tema</vt:lpstr>
      </vt:variant>
      <vt:variant>
        <vt:i4>1</vt:i4>
      </vt:variant>
      <vt:variant>
        <vt:lpstr>Slidetitler</vt:lpstr>
      </vt:variant>
      <vt:variant>
        <vt:i4>9</vt:i4>
      </vt:variant>
    </vt:vector>
  </HeadingPairs>
  <TitlesOfParts>
    <vt:vector size="16" baseType="lpstr">
      <vt:lpstr>PP NeueBit</vt:lpstr>
      <vt:lpstr>Aptos Display</vt:lpstr>
      <vt:lpstr>Arial</vt:lpstr>
      <vt:lpstr>Avenir Next LT Pro</vt:lpstr>
      <vt:lpstr>Calibri</vt:lpstr>
      <vt:lpstr>Wingdings</vt:lpstr>
      <vt:lpstr>ColorBlockVTI</vt:lpstr>
      <vt:lpstr>“hello ada”  AI toolbox</vt:lpstr>
      <vt:lpstr>Introduction</vt:lpstr>
      <vt:lpstr>Our Team</vt:lpstr>
      <vt:lpstr>hello ada  AI toolbox</vt:lpstr>
      <vt:lpstr>1st wireframe showing  AI toolbox content </vt:lpstr>
      <vt:lpstr>2nd  wireframe showing  how it helps to create content generating text , image and voice</vt:lpstr>
      <vt:lpstr>We designed one persona and designed accordingly </vt:lpstr>
      <vt:lpstr>Summary</vt:lpstr>
      <vt:lpstr>PowerPoint-præsentation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Anjali Tambe</dc:creator>
  <cp:lastModifiedBy>Amara Shahid</cp:lastModifiedBy>
  <cp:revision>35</cp:revision>
  <dcterms:created xsi:type="dcterms:W3CDTF">2024-07-22T15:09:43Z</dcterms:created>
  <dcterms:modified xsi:type="dcterms:W3CDTF">2024-07-22T22:00:26Z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